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302" r:id="rId6"/>
    <p:sldId id="312" r:id="rId7"/>
    <p:sldId id="313" r:id="rId8"/>
    <p:sldId id="280" r:id="rId9"/>
    <p:sldId id="315" r:id="rId10"/>
    <p:sldId id="316" r:id="rId11"/>
    <p:sldId id="317" r:id="rId12"/>
    <p:sldId id="318" r:id="rId13"/>
    <p:sldId id="320" r:id="rId14"/>
    <p:sldId id="321" r:id="rId15"/>
    <p:sldId id="322" r:id="rId16"/>
    <p:sldId id="323" r:id="rId17"/>
    <p:sldId id="324" r:id="rId18"/>
    <p:sldId id="325" r:id="rId19"/>
    <p:sldId id="326" r:id="rId20"/>
    <p:sldId id="327" r:id="rId21"/>
    <p:sldId id="328" r:id="rId22"/>
    <p:sldId id="329" r:id="rId23"/>
    <p:sldId id="330" r:id="rId24"/>
    <p:sldId id="331" r:id="rId25"/>
    <p:sldId id="334" r:id="rId26"/>
    <p:sldId id="333" r:id="rId27"/>
    <p:sldId id="281" r:id="rId28"/>
  </p:sldIdLst>
  <p:sldSz cx="12192000" cy="6858000"/>
  <p:notesSz cx="6858000" cy="9144000"/>
  <p:defaultTextStyle>
    <a:defPPr rtl="0">
      <a:defRPr lang="sr-Latn-RS"/>
    </a:defPPr>
    <a:lvl1pPr marL="0" algn="l" defTabSz="914400" rtl="0" eaLnBrk="1" latinLnBrk="0" hangingPunct="1">
      <a:defRPr lang="sr-Latn-R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sr-Latn-R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sr-Latn-R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sr-Latn-R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sr-Latn-R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sr-Latn-R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sr-Latn-R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sr-Latn-R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sr-Latn-RS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296" userDrawn="1">
          <p15:clr>
            <a:srgbClr val="A4A3A4"/>
          </p15:clr>
        </p15:guide>
        <p15:guide id="2" pos="384" userDrawn="1">
          <p15:clr>
            <a:srgbClr val="A4A3A4"/>
          </p15:clr>
        </p15:guide>
        <p15:guide id="3" orient="horz" pos="528" userDrawn="1">
          <p15:clr>
            <a:srgbClr val="A4A3A4"/>
          </p15:clr>
        </p15:guide>
        <p15:guide id="4" orient="horz" pos="3552" userDrawn="1">
          <p15:clr>
            <a:srgbClr val="A4A3A4"/>
          </p15:clr>
        </p15:guide>
        <p15:guide id="5" orient="horz" pos="768" userDrawn="1">
          <p15:clr>
            <a:srgbClr val="A4A3A4"/>
          </p15:clr>
        </p15:guide>
        <p15:guide id="7" pos="4032" userDrawn="1">
          <p15:clr>
            <a:srgbClr val="A4A3A4"/>
          </p15:clr>
        </p15:guide>
        <p15:guide id="9" pos="3648" userDrawn="1">
          <p15:clr>
            <a:srgbClr val="A4A3A4"/>
          </p15:clr>
        </p15:guide>
        <p15:guide id="10" orient="horz" pos="1536" userDrawn="1">
          <p15:clr>
            <a:srgbClr val="A4A3A4"/>
          </p15:clr>
        </p15:guide>
        <p15:guide id="11" orient="horz" pos="245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8" autoAdjust="0"/>
    <p:restoredTop sz="95701"/>
  </p:normalViewPr>
  <p:slideViewPr>
    <p:cSldViewPr>
      <p:cViewPr varScale="1">
        <p:scale>
          <a:sx n="83" d="100"/>
          <a:sy n="83" d="100"/>
        </p:scale>
        <p:origin x="595" y="77"/>
      </p:cViewPr>
      <p:guideLst>
        <p:guide pos="7296"/>
        <p:guide pos="384"/>
        <p:guide orient="horz" pos="528"/>
        <p:guide orient="horz" pos="3552"/>
        <p:guide orient="horz" pos="768"/>
        <p:guide pos="4032"/>
        <p:guide pos="3648"/>
        <p:guide orient="horz" pos="1536"/>
        <p:guide orient="horz" pos="24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282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zaglavlje 1">
            <a:extLst>
              <a:ext uri="{FF2B5EF4-FFF2-40B4-BE49-F238E27FC236}">
                <a16:creationId xmlns:a16="http://schemas.microsoft.com/office/drawing/2014/main" id="{796DF4A1-647D-45ED-4039-DB1F96860E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sr-Latn-RS" sz="1200"/>
            </a:lvl1pPr>
          </a:lstStyle>
          <a:p>
            <a:pPr rtl="0"/>
            <a:endParaRPr lang="sr-Latn-RS"/>
          </a:p>
        </p:txBody>
      </p:sp>
      <p:sp>
        <p:nvSpPr>
          <p:cNvPr id="3" name="Čuvar mesta za datum 2">
            <a:extLst>
              <a:ext uri="{FF2B5EF4-FFF2-40B4-BE49-F238E27FC236}">
                <a16:creationId xmlns:a16="http://schemas.microsoft.com/office/drawing/2014/main" id="{B45B069F-A8F2-8387-8C92-A2E5464B75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sr-Latn-RS" sz="1200"/>
            </a:lvl1pPr>
          </a:lstStyle>
          <a:p>
            <a:pPr rtl="0"/>
            <a:fld id="{E35120E3-1811-43FB-A898-262C927F0A78}" type="datetime1">
              <a:rPr lang="sr-Latn-RS" smtClean="0"/>
              <a:t>14.5.2023.</a:t>
            </a:fld>
            <a:endParaRPr lang="sr-Latn-RS" dirty="0"/>
          </a:p>
        </p:txBody>
      </p:sp>
      <p:sp>
        <p:nvSpPr>
          <p:cNvPr id="4" name="Čuvar mesta za podnožje 3">
            <a:extLst>
              <a:ext uri="{FF2B5EF4-FFF2-40B4-BE49-F238E27FC236}">
                <a16:creationId xmlns:a16="http://schemas.microsoft.com/office/drawing/2014/main" id="{3510553D-995D-EFE2-4EAC-170D76D066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sr-Latn-RS" sz="1200"/>
            </a:lvl1pPr>
          </a:lstStyle>
          <a:p>
            <a:pPr rtl="0"/>
            <a:endParaRPr lang="sr-Latn-RS"/>
          </a:p>
        </p:txBody>
      </p:sp>
      <p:sp>
        <p:nvSpPr>
          <p:cNvPr id="5" name="Čuvar mesta za broj slajda 4">
            <a:extLst>
              <a:ext uri="{FF2B5EF4-FFF2-40B4-BE49-F238E27FC236}">
                <a16:creationId xmlns:a16="http://schemas.microsoft.com/office/drawing/2014/main" id="{203C3C56-8BAD-E984-BB24-4EA71CA2EB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sr-Latn-RS" sz="1200"/>
            </a:lvl1pPr>
          </a:lstStyle>
          <a:p>
            <a:pPr rtl="0"/>
            <a:fld id="{44AAF311-A558-444C-927C-8328B655F972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5132189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zaglavlj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sr-Latn-RS" sz="1200"/>
            </a:lvl1pPr>
          </a:lstStyle>
          <a:p>
            <a:pPr rtl="0"/>
            <a:endParaRPr lang="sr-Latn-RS" noProof="0"/>
          </a:p>
        </p:txBody>
      </p:sp>
      <p:sp>
        <p:nvSpPr>
          <p:cNvPr id="3" name="Čuvar mesta za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sr-Latn-RS" sz="1200"/>
            </a:lvl1pPr>
          </a:lstStyle>
          <a:p>
            <a:fld id="{F845A587-35D2-418C-99AB-6F2BD106C8CC}" type="datetime1">
              <a:rPr lang="sr-Latn-RS" smtClean="0"/>
              <a:pPr/>
              <a:t>14.5.2023.</a:t>
            </a:fld>
            <a:endParaRPr lang="sr-Latn-RS" dirty="0"/>
          </a:p>
        </p:txBody>
      </p:sp>
      <p:sp>
        <p:nvSpPr>
          <p:cNvPr id="4" name="Čuvar mesta za sliku slajd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sr-Latn-RS"/>
            </a:defPPr>
          </a:lstStyle>
          <a:p>
            <a:pPr rtl="0"/>
            <a:endParaRPr lang="sr-Latn-RS" noProof="0"/>
          </a:p>
        </p:txBody>
      </p:sp>
      <p:sp>
        <p:nvSpPr>
          <p:cNvPr id="5" name="Čuvar mesta za belešk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sr-Latn-RS"/>
            </a:defPPr>
          </a:lstStyle>
          <a:p>
            <a:pPr lvl="0" rtl="0"/>
            <a:r>
              <a:rPr lang="sr-Latn-RS" noProof="0"/>
              <a:t>Kliknite da biste uredili stilove za tekst mastera</a:t>
            </a:r>
          </a:p>
          <a:p>
            <a:pPr lvl="1" rtl="0"/>
            <a:r>
              <a:rPr lang="sr-Latn-RS" noProof="0"/>
              <a:t>Drugi nivo</a:t>
            </a:r>
          </a:p>
          <a:p>
            <a:pPr lvl="2" rtl="0"/>
            <a:r>
              <a:rPr lang="sr-Latn-RS" noProof="0"/>
              <a:t>Treći nivo</a:t>
            </a:r>
          </a:p>
          <a:p>
            <a:pPr lvl="3" rtl="0"/>
            <a:r>
              <a:rPr lang="sr-Latn-RS" noProof="0"/>
              <a:t>Četvrti nivo</a:t>
            </a:r>
          </a:p>
          <a:p>
            <a:pPr lvl="4" rtl="0"/>
            <a:r>
              <a:rPr lang="sr-Latn-RS" noProof="0"/>
              <a:t>Peti nivo</a:t>
            </a:r>
          </a:p>
        </p:txBody>
      </p:sp>
      <p:sp>
        <p:nvSpPr>
          <p:cNvPr id="6" name="Čuvar mesta za podnožj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sr-Latn-RS" sz="1200"/>
            </a:lvl1pPr>
          </a:lstStyle>
          <a:p>
            <a:pPr rtl="0"/>
            <a:endParaRPr lang="sr-Latn-RS" noProof="0"/>
          </a:p>
        </p:txBody>
      </p:sp>
      <p:sp>
        <p:nvSpPr>
          <p:cNvPr id="7" name="Čuvar mesta za broj slajd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sr-Latn-RS" sz="1200"/>
            </a:lvl1pPr>
          </a:lstStyle>
          <a:p>
            <a:pPr rtl="0"/>
            <a:fld id="{821E5FCA-B2DD-C941-A2C1-638939433487}" type="slidenum">
              <a:rPr lang="sr-Latn-RS" noProof="0" smtClean="0"/>
              <a:t>‹#›</a:t>
            </a:fld>
            <a:endParaRPr lang="sr-Latn-RS" noProof="0"/>
          </a:p>
        </p:txBody>
      </p:sp>
    </p:spTree>
    <p:extLst>
      <p:ext uri="{BB962C8B-B14F-4D97-AF65-F5344CB8AC3E}">
        <p14:creationId xmlns:p14="http://schemas.microsoft.com/office/powerpoint/2010/main" val="35248964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sr-Latn-R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sr-Latn-R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sr-Latn-R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sr-Latn-R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sr-Latn-R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sr-Latn-R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sr-Latn-R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sr-Latn-R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sr-Latn-R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sliku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Čuvar mesta za belešk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sr-Latn-RS"/>
            </a:defPPr>
          </a:lstStyle>
          <a:p>
            <a:pPr rtl="0"/>
            <a:endParaRPr lang="sr-Latn-RS" dirty="0"/>
          </a:p>
        </p:txBody>
      </p:sp>
      <p:sp>
        <p:nvSpPr>
          <p:cNvPr id="4" name="Čuvar mesta za broj slajd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sr-Latn-RS"/>
            </a:defPPr>
          </a:lstStyle>
          <a:p>
            <a:pPr rtl="0"/>
            <a:fld id="{821E5FCA-B2DD-C941-A2C1-638939433487}" type="slidenum">
              <a:rPr lang="sr-Latn-RS" smtClean="0"/>
              <a:t>1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882009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sliku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Čuvar mesta za belešk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sr-Latn-RS"/>
            </a:defPPr>
          </a:lstStyle>
          <a:p>
            <a:pPr rtl="0"/>
            <a:endParaRPr lang="sr-Latn-RS"/>
          </a:p>
        </p:txBody>
      </p:sp>
      <p:sp>
        <p:nvSpPr>
          <p:cNvPr id="4" name="Čuvar mesta za broj slajd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sr-Latn-RS"/>
            </a:defPPr>
          </a:lstStyle>
          <a:p>
            <a:pPr rtl="0"/>
            <a:fld id="{821E5FCA-B2DD-C941-A2C1-638939433487}" type="slidenum">
              <a:rPr lang="sr-Latn-RS" smtClean="0"/>
              <a:t>2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715639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sliku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Čuvar mesta za belešk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sr-Latn-RS"/>
            </a:defPPr>
          </a:lstStyle>
          <a:p>
            <a:pPr rtl="0"/>
            <a:endParaRPr lang="sr-Latn-RS"/>
          </a:p>
        </p:txBody>
      </p:sp>
      <p:sp>
        <p:nvSpPr>
          <p:cNvPr id="4" name="Čuvar mesta za broj slajd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sr-Latn-RS"/>
            </a:defPPr>
          </a:lstStyle>
          <a:p>
            <a:pPr rtl="0"/>
            <a:fld id="{821E5FCA-B2DD-C941-A2C1-638939433487}" type="slidenum">
              <a:rPr lang="sr-Latn-RS" smtClean="0"/>
              <a:t>5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24777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sliku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Čuvar mesta za belešk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sr-Latn-RS"/>
            </a:defPPr>
          </a:lstStyle>
          <a:p>
            <a:pPr rtl="0"/>
            <a:endParaRPr lang="sr-Latn-RS"/>
          </a:p>
        </p:txBody>
      </p:sp>
      <p:sp>
        <p:nvSpPr>
          <p:cNvPr id="4" name="Čuvar mesta za broj slajd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sr-Latn-RS"/>
            </a:defPPr>
          </a:lstStyle>
          <a:p>
            <a:pPr rtl="0"/>
            <a:fld id="{821E5FCA-B2DD-C941-A2C1-638939433487}" type="slidenum">
              <a:rPr lang="sr-Latn-RS" smtClean="0"/>
              <a:t>17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051885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sliku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Čuvar mesta za belešk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sr-Latn-RS"/>
            </a:defPPr>
          </a:lstStyle>
          <a:p>
            <a:pPr rtl="0"/>
            <a:endParaRPr lang="sr-Latn-RS"/>
          </a:p>
        </p:txBody>
      </p:sp>
      <p:sp>
        <p:nvSpPr>
          <p:cNvPr id="4" name="Čuvar mesta za broj slajd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sr-Latn-RS"/>
            </a:defPPr>
          </a:lstStyle>
          <a:p>
            <a:pPr rtl="0"/>
            <a:fld id="{821E5FCA-B2DD-C941-A2C1-638939433487}" type="slidenum">
              <a:rPr lang="sr-Latn-RS" smtClean="0"/>
              <a:t>19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720481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sliku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Čuvar mesta za belešk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sr-Latn-RS"/>
            </a:defPPr>
          </a:lstStyle>
          <a:p>
            <a:pPr rtl="0"/>
            <a:endParaRPr lang="sr-Latn-RS" dirty="0"/>
          </a:p>
        </p:txBody>
      </p:sp>
      <p:sp>
        <p:nvSpPr>
          <p:cNvPr id="4" name="Čuvar mesta za broj slajd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sr-Latn-RS"/>
            </a:defPPr>
          </a:lstStyle>
          <a:p>
            <a:pPr rtl="0"/>
            <a:fld id="{821E5FCA-B2DD-C941-A2C1-638939433487}" type="slidenum">
              <a:rPr lang="sr-Latn-RS" smtClean="0"/>
              <a:t>24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306630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E1734DBF-D33A-9B28-288C-C2DAB9E541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rtlCol="0" anchor="t">
            <a:noAutofit/>
          </a:bodyPr>
          <a:lstStyle>
            <a:lvl1pPr algn="l">
              <a:defRPr lang="sr-Latn-RS"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pPr rtl="0"/>
            <a:r>
              <a:rPr lang="sr-Latn-RS" noProof="0"/>
              <a:t>KLIKNITE OVDE DA BISTE UREDILI STIL ZA NASLOV MASTERA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78992" y="4901184"/>
            <a:ext cx="10040112" cy="1280160"/>
          </a:xfrm>
        </p:spPr>
        <p:txBody>
          <a:bodyPr rtlCol="0"/>
          <a:lstStyle>
            <a:lvl1pPr marL="0" indent="0" algn="l">
              <a:buNone/>
              <a:defRPr lang="sr-Latn-RS" sz="2400" b="1" baseline="0">
                <a:latin typeface="+mn-lt"/>
              </a:defRPr>
            </a:lvl1pPr>
            <a:lvl2pPr marL="457200" indent="0" algn="ctr">
              <a:buNone/>
              <a:defRPr lang="sr-Latn-RS" sz="2000"/>
            </a:lvl2pPr>
            <a:lvl3pPr marL="914400" indent="0" algn="ctr">
              <a:buNone/>
              <a:defRPr lang="sr-Latn-RS" sz="1800"/>
            </a:lvl3pPr>
            <a:lvl4pPr marL="1371600" indent="0" algn="ctr">
              <a:buNone/>
              <a:defRPr lang="sr-Latn-RS" sz="1600"/>
            </a:lvl4pPr>
            <a:lvl5pPr marL="1828800" indent="0" algn="ctr">
              <a:buNone/>
              <a:defRPr lang="sr-Latn-RS" sz="1600"/>
            </a:lvl5pPr>
            <a:lvl6pPr marL="2286000" indent="0" algn="ctr">
              <a:buNone/>
              <a:defRPr lang="sr-Latn-RS" sz="1600"/>
            </a:lvl6pPr>
            <a:lvl7pPr marL="2743200" indent="0" algn="ctr">
              <a:buNone/>
              <a:defRPr lang="sr-Latn-RS" sz="1600"/>
            </a:lvl7pPr>
            <a:lvl8pPr marL="3200400" indent="0" algn="ctr">
              <a:buNone/>
              <a:defRPr lang="sr-Latn-RS" sz="1600"/>
            </a:lvl8pPr>
            <a:lvl9pPr marL="3657600" indent="0" algn="ctr">
              <a:buNone/>
              <a:defRPr lang="sr-Latn-RS" sz="1600"/>
            </a:lvl9pPr>
          </a:lstStyle>
          <a:p>
            <a:pPr rtl="0"/>
            <a:r>
              <a:rPr lang="sr-Latn-RS" noProof="0"/>
              <a:t>Kliknite da biste uredili stil za podnaslov mastera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olona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ka 16">
            <a:extLst>
              <a:ext uri="{FF2B5EF4-FFF2-40B4-BE49-F238E27FC236}">
                <a16:creationId xmlns:a16="http://schemas.microsoft.com/office/drawing/2014/main" id="{3345C5D8-082A-AC27-3801-7A6EC37519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809"/>
          <a:stretch/>
        </p:blipFill>
        <p:spPr>
          <a:xfrm>
            <a:off x="0" y="0"/>
            <a:ext cx="5467552" cy="2350008"/>
          </a:xfrm>
          <a:prstGeom prst="rect">
            <a:avLst/>
          </a:prstGeom>
        </p:spPr>
      </p:pic>
      <p:pic>
        <p:nvPicPr>
          <p:cNvPr id="15" name="Slika 14">
            <a:extLst>
              <a:ext uri="{FF2B5EF4-FFF2-40B4-BE49-F238E27FC236}">
                <a16:creationId xmlns:a16="http://schemas.microsoft.com/office/drawing/2014/main" id="{3531883F-9B23-B442-5F02-C2D25BB37C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41236" y="1234440"/>
            <a:ext cx="4950764" cy="562356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sr-Latn-RS" sz="4800" spc="400" baseline="0"/>
            </a:lvl1pPr>
          </a:lstStyle>
          <a:p>
            <a:pPr rtl="0"/>
            <a:r>
              <a:rPr lang="sr-Latn-RS" noProof="0"/>
              <a:t>Kliknite da biste uredili stil za naslov mastera</a:t>
            </a:r>
          </a:p>
        </p:txBody>
      </p:sp>
      <p:sp>
        <p:nvSpPr>
          <p:cNvPr id="3" name="Čuvar mesta za tekst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2648" y="2438400"/>
            <a:ext cx="2029968" cy="530352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lang="sr-Latn-RS"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lang="sr-Latn-RS" sz="2000" b="1"/>
            </a:lvl2pPr>
            <a:lvl3pPr marL="914400" indent="0">
              <a:buNone/>
              <a:defRPr lang="sr-Latn-RS" sz="1800" b="1"/>
            </a:lvl3pPr>
            <a:lvl4pPr marL="1371600" indent="0">
              <a:buNone/>
              <a:defRPr lang="sr-Latn-RS" sz="1600" b="1"/>
            </a:lvl4pPr>
            <a:lvl5pPr marL="1828800" indent="0">
              <a:buNone/>
              <a:defRPr lang="sr-Latn-RS" sz="1600" b="1"/>
            </a:lvl5pPr>
            <a:lvl6pPr marL="2286000" indent="0">
              <a:buNone/>
              <a:defRPr lang="sr-Latn-RS" sz="1600" b="1"/>
            </a:lvl6pPr>
            <a:lvl7pPr marL="2743200" indent="0">
              <a:buNone/>
              <a:defRPr lang="sr-Latn-RS" sz="1600" b="1"/>
            </a:lvl7pPr>
            <a:lvl8pPr marL="3200400" indent="0">
              <a:buNone/>
              <a:defRPr lang="sr-Latn-RS" sz="1600" b="1"/>
            </a:lvl8pPr>
            <a:lvl9pPr marL="3657600" indent="0">
              <a:buNone/>
              <a:defRPr lang="sr-Latn-RS" sz="1600" b="1"/>
            </a:lvl9pPr>
          </a:lstStyle>
          <a:p>
            <a:pPr lvl="0" rtl="0"/>
            <a:r>
              <a:rPr lang="sr-Latn-RS" noProof="0"/>
              <a:t>Kliknite da biste uredili stilove za tekst mastera</a:t>
            </a:r>
          </a:p>
        </p:txBody>
      </p:sp>
      <p:sp>
        <p:nvSpPr>
          <p:cNvPr id="4" name="Čuvar mesta za sadržaj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2648" y="3127248"/>
            <a:ext cx="2029968" cy="2514600"/>
          </a:xfrm>
          <a:solidFill>
            <a:schemeClr val="accent6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sr-Latn-RS"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lang="sr-Latn-RS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sr-Latn-RS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5pPr>
          </a:lstStyle>
          <a:p>
            <a:pPr lvl="0" rtl="0"/>
            <a:r>
              <a:rPr lang="sr-Latn-RS" noProof="0"/>
              <a:t>Kliknite da biste uredili stilove za tekst mastera</a:t>
            </a:r>
          </a:p>
          <a:p>
            <a:pPr lvl="1" rtl="0"/>
            <a:r>
              <a:rPr lang="sr-Latn-RS" noProof="0"/>
              <a:t>Drugi nivo</a:t>
            </a:r>
          </a:p>
        </p:txBody>
      </p:sp>
      <p:sp>
        <p:nvSpPr>
          <p:cNvPr id="5" name="Čuvar mesta za tekst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843784" y="2438400"/>
            <a:ext cx="2029968" cy="530352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lang="sr-Latn-RS"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lang="sr-Latn-RS" sz="2000" b="1"/>
            </a:lvl2pPr>
            <a:lvl3pPr marL="914400" indent="0">
              <a:buNone/>
              <a:defRPr lang="sr-Latn-RS" sz="1800" b="1"/>
            </a:lvl3pPr>
            <a:lvl4pPr marL="1371600" indent="0">
              <a:buNone/>
              <a:defRPr lang="sr-Latn-RS" sz="1600" b="1"/>
            </a:lvl4pPr>
            <a:lvl5pPr marL="1828800" indent="0">
              <a:buNone/>
              <a:defRPr lang="sr-Latn-RS" sz="1600" b="1"/>
            </a:lvl5pPr>
            <a:lvl6pPr marL="2286000" indent="0">
              <a:buNone/>
              <a:defRPr lang="sr-Latn-RS" sz="1600" b="1"/>
            </a:lvl6pPr>
            <a:lvl7pPr marL="2743200" indent="0">
              <a:buNone/>
              <a:defRPr lang="sr-Latn-RS" sz="1600" b="1"/>
            </a:lvl7pPr>
            <a:lvl8pPr marL="3200400" indent="0">
              <a:buNone/>
              <a:defRPr lang="sr-Latn-RS" sz="1600" b="1"/>
            </a:lvl8pPr>
            <a:lvl9pPr marL="3657600" indent="0">
              <a:buNone/>
              <a:defRPr lang="sr-Latn-RS" sz="1600" b="1"/>
            </a:lvl9pPr>
          </a:lstStyle>
          <a:p>
            <a:pPr lvl="0" rtl="0"/>
            <a:r>
              <a:rPr lang="sr-Latn-RS" noProof="0"/>
              <a:t>Kliknite da biste uredili stilove za tekst mastera</a:t>
            </a:r>
          </a:p>
        </p:txBody>
      </p:sp>
      <p:sp>
        <p:nvSpPr>
          <p:cNvPr id="6" name="Čuvar mesta za sadržaj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2843784" y="3127248"/>
            <a:ext cx="2029968" cy="2514600"/>
          </a:xfr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txBody>
          <a:bodyPr tIns="182880" bIns="91440"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sr-Latn-RS"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lang="sr-Latn-RS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sr-Latn-RS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5pPr>
          </a:lstStyle>
          <a:p>
            <a:pPr lvl="0" rtl="0"/>
            <a:r>
              <a:rPr lang="sr-Latn-RS" noProof="0"/>
              <a:t>Kliknite da biste uredili stilove za tekst mastera</a:t>
            </a:r>
          </a:p>
          <a:p>
            <a:pPr lvl="1" rtl="0"/>
            <a:r>
              <a:rPr lang="sr-Latn-RS" noProof="0"/>
              <a:t>Drugi nivo</a:t>
            </a:r>
          </a:p>
        </p:txBody>
      </p:sp>
      <p:sp>
        <p:nvSpPr>
          <p:cNvPr id="7" name="Čuvar mesta za tekst 4">
            <a:extLst>
              <a:ext uri="{FF2B5EF4-FFF2-40B4-BE49-F238E27FC236}">
                <a16:creationId xmlns:a16="http://schemas.microsoft.com/office/drawing/2014/main" id="{9A48939F-0CF9-9CBD-F606-7A4850B910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84064" y="2438400"/>
            <a:ext cx="2029968" cy="530352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lang="sr-Latn-RS"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lang="sr-Latn-RS" sz="2000" b="1"/>
            </a:lvl2pPr>
            <a:lvl3pPr marL="914400" indent="0">
              <a:buNone/>
              <a:defRPr lang="sr-Latn-RS" sz="1800" b="1"/>
            </a:lvl3pPr>
            <a:lvl4pPr marL="1371600" indent="0">
              <a:buNone/>
              <a:defRPr lang="sr-Latn-RS" sz="1600" b="1"/>
            </a:lvl4pPr>
            <a:lvl5pPr marL="1828800" indent="0">
              <a:buNone/>
              <a:defRPr lang="sr-Latn-RS" sz="1600" b="1"/>
            </a:lvl5pPr>
            <a:lvl6pPr marL="2286000" indent="0">
              <a:buNone/>
              <a:defRPr lang="sr-Latn-RS" sz="1600" b="1"/>
            </a:lvl6pPr>
            <a:lvl7pPr marL="2743200" indent="0">
              <a:buNone/>
              <a:defRPr lang="sr-Latn-RS" sz="1600" b="1"/>
            </a:lvl7pPr>
            <a:lvl8pPr marL="3200400" indent="0">
              <a:buNone/>
              <a:defRPr lang="sr-Latn-RS" sz="1600" b="1"/>
            </a:lvl8pPr>
            <a:lvl9pPr marL="3657600" indent="0">
              <a:buNone/>
              <a:defRPr lang="sr-Latn-RS" sz="1600" b="1"/>
            </a:lvl9pPr>
          </a:lstStyle>
          <a:p>
            <a:pPr lvl="0" rtl="0"/>
            <a:r>
              <a:rPr lang="sr-Latn-RS" noProof="0"/>
              <a:t>Kliknite da biste uredili stilove za tekst mastera</a:t>
            </a:r>
          </a:p>
        </p:txBody>
      </p:sp>
      <p:sp>
        <p:nvSpPr>
          <p:cNvPr id="13" name="Čuvar mesta za sadržaj 5">
            <a:extLst>
              <a:ext uri="{FF2B5EF4-FFF2-40B4-BE49-F238E27FC236}">
                <a16:creationId xmlns:a16="http://schemas.microsoft.com/office/drawing/2014/main" id="{693BC756-2B97-9751-B879-03B6F1C405C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084064" y="3127248"/>
            <a:ext cx="2029968" cy="2514600"/>
          </a:xfr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sr-Latn-RS"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lang="sr-Latn-RS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sr-Latn-RS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5pPr>
          </a:lstStyle>
          <a:p>
            <a:pPr lvl="0" rtl="0"/>
            <a:r>
              <a:rPr lang="sr-Latn-RS" noProof="0"/>
              <a:t>Kliknite da biste uredili stilove za tekst mastera</a:t>
            </a:r>
          </a:p>
          <a:p>
            <a:pPr lvl="1" rtl="0"/>
            <a:r>
              <a:rPr lang="sr-Latn-RS" noProof="0"/>
              <a:t>Drugi nivo</a:t>
            </a:r>
          </a:p>
        </p:txBody>
      </p:sp>
      <p:sp>
        <p:nvSpPr>
          <p:cNvPr id="20" name="Čuvar mesta za tekst 4">
            <a:extLst>
              <a:ext uri="{FF2B5EF4-FFF2-40B4-BE49-F238E27FC236}">
                <a16:creationId xmlns:a16="http://schemas.microsoft.com/office/drawing/2014/main" id="{843F725B-A33F-7FB2-E5C4-96EA154660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5200" y="2438400"/>
            <a:ext cx="2029968" cy="530352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lang="sr-Latn-RS"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lang="sr-Latn-RS" sz="2000" b="1"/>
            </a:lvl2pPr>
            <a:lvl3pPr marL="914400" indent="0">
              <a:buNone/>
              <a:defRPr lang="sr-Latn-RS" sz="1800" b="1"/>
            </a:lvl3pPr>
            <a:lvl4pPr marL="1371600" indent="0">
              <a:buNone/>
              <a:defRPr lang="sr-Latn-RS" sz="1600" b="1"/>
            </a:lvl4pPr>
            <a:lvl5pPr marL="1828800" indent="0">
              <a:buNone/>
              <a:defRPr lang="sr-Latn-RS" sz="1600" b="1"/>
            </a:lvl5pPr>
            <a:lvl6pPr marL="2286000" indent="0">
              <a:buNone/>
              <a:defRPr lang="sr-Latn-RS" sz="1600" b="1"/>
            </a:lvl6pPr>
            <a:lvl7pPr marL="2743200" indent="0">
              <a:buNone/>
              <a:defRPr lang="sr-Latn-RS" sz="1600" b="1"/>
            </a:lvl7pPr>
            <a:lvl8pPr marL="3200400" indent="0">
              <a:buNone/>
              <a:defRPr lang="sr-Latn-RS" sz="1600" b="1"/>
            </a:lvl8pPr>
            <a:lvl9pPr marL="3657600" indent="0">
              <a:buNone/>
              <a:defRPr lang="sr-Latn-RS" sz="1600" b="1"/>
            </a:lvl9pPr>
          </a:lstStyle>
          <a:p>
            <a:pPr lvl="0" rtl="0"/>
            <a:r>
              <a:rPr lang="sr-Latn-RS" noProof="0"/>
              <a:t>Kliknite da biste uredili stilove za tekst mastera</a:t>
            </a:r>
          </a:p>
        </p:txBody>
      </p:sp>
      <p:sp>
        <p:nvSpPr>
          <p:cNvPr id="21" name="Čuvar mesta za sadržaj 5">
            <a:extLst>
              <a:ext uri="{FF2B5EF4-FFF2-40B4-BE49-F238E27FC236}">
                <a16:creationId xmlns:a16="http://schemas.microsoft.com/office/drawing/2014/main" id="{D9DD0DA7-5A1E-5312-178F-13561EF7C233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315200" y="3127248"/>
            <a:ext cx="2029968" cy="2514600"/>
          </a:xfr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sr-Latn-RS"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lang="sr-Latn-RS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sr-Latn-RS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5pPr>
          </a:lstStyle>
          <a:p>
            <a:pPr lvl="0" rtl="0"/>
            <a:r>
              <a:rPr lang="sr-Latn-RS" noProof="0"/>
              <a:t>Kliknite da biste uredili stilove za tekst mastera</a:t>
            </a:r>
          </a:p>
          <a:p>
            <a:pPr lvl="1" rtl="0"/>
            <a:r>
              <a:rPr lang="sr-Latn-RS" noProof="0"/>
              <a:t>Drugi nivo</a:t>
            </a:r>
          </a:p>
        </p:txBody>
      </p:sp>
      <p:sp>
        <p:nvSpPr>
          <p:cNvPr id="22" name="Čuvar mesta za tekst 4">
            <a:extLst>
              <a:ext uri="{FF2B5EF4-FFF2-40B4-BE49-F238E27FC236}">
                <a16:creationId xmlns:a16="http://schemas.microsoft.com/office/drawing/2014/main" id="{5FBC3880-98AC-466C-7AD1-FDC8B39587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6336" y="2438400"/>
            <a:ext cx="2029968" cy="530352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lang="sr-Latn-RS"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lang="sr-Latn-RS" sz="2000" b="1"/>
            </a:lvl2pPr>
            <a:lvl3pPr marL="914400" indent="0">
              <a:buNone/>
              <a:defRPr lang="sr-Latn-RS" sz="1800" b="1"/>
            </a:lvl3pPr>
            <a:lvl4pPr marL="1371600" indent="0">
              <a:buNone/>
              <a:defRPr lang="sr-Latn-RS" sz="1600" b="1"/>
            </a:lvl4pPr>
            <a:lvl5pPr marL="1828800" indent="0">
              <a:buNone/>
              <a:defRPr lang="sr-Latn-RS" sz="1600" b="1"/>
            </a:lvl5pPr>
            <a:lvl6pPr marL="2286000" indent="0">
              <a:buNone/>
              <a:defRPr lang="sr-Latn-RS" sz="1600" b="1"/>
            </a:lvl6pPr>
            <a:lvl7pPr marL="2743200" indent="0">
              <a:buNone/>
              <a:defRPr lang="sr-Latn-RS" sz="1600" b="1"/>
            </a:lvl7pPr>
            <a:lvl8pPr marL="3200400" indent="0">
              <a:buNone/>
              <a:defRPr lang="sr-Latn-RS" sz="1600" b="1"/>
            </a:lvl8pPr>
            <a:lvl9pPr marL="3657600" indent="0">
              <a:buNone/>
              <a:defRPr lang="sr-Latn-RS" sz="1600" b="1"/>
            </a:lvl9pPr>
          </a:lstStyle>
          <a:p>
            <a:pPr lvl="0" rtl="0"/>
            <a:r>
              <a:rPr lang="sr-Latn-RS" noProof="0"/>
              <a:t>Kliknite da biste uredili stilove za tekst mastera</a:t>
            </a:r>
          </a:p>
        </p:txBody>
      </p:sp>
      <p:sp>
        <p:nvSpPr>
          <p:cNvPr id="23" name="Čuvar mesta za sadržaj 5">
            <a:extLst>
              <a:ext uri="{FF2B5EF4-FFF2-40B4-BE49-F238E27FC236}">
                <a16:creationId xmlns:a16="http://schemas.microsoft.com/office/drawing/2014/main" id="{24965100-8EF5-0264-CEE5-BD5BF190163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46336" y="3127248"/>
            <a:ext cx="2029968" cy="2514600"/>
          </a:xfr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sr-Latn-RS"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lang="sr-Latn-RS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sr-Latn-RS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5pPr>
          </a:lstStyle>
          <a:p>
            <a:pPr lvl="0" rtl="0"/>
            <a:r>
              <a:rPr lang="sr-Latn-RS" noProof="0"/>
              <a:t>Kliknite da biste uredili stilove za tekst mastera</a:t>
            </a:r>
          </a:p>
          <a:p>
            <a:pPr lvl="1" rtl="0"/>
            <a:r>
              <a:rPr lang="sr-Latn-RS" noProof="0"/>
              <a:t>Drugi nivo</a:t>
            </a:r>
          </a:p>
        </p:txBody>
      </p:sp>
      <p:sp>
        <p:nvSpPr>
          <p:cNvPr id="8" name="Čuvar mesta za podnožje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r>
              <a:rPr lang="sr-Latn-RS" noProof="0"/>
              <a:t>NASLOV PREZENTACIJE</a:t>
            </a:r>
          </a:p>
        </p:txBody>
      </p:sp>
      <p:sp>
        <p:nvSpPr>
          <p:cNvPr id="9" name="Čuvar mesta za broj slajda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fld id="{294A09A9-5501-47C1-A89A-A340965A2BE2}" type="slidenum">
              <a:rPr lang="sr-Latn-RS" noProof="0" smtClean="0"/>
              <a:t>‹#›</a:t>
            </a:fld>
            <a:endParaRPr lang="sr-Latn-RS" noProof="0"/>
          </a:p>
        </p:txBody>
      </p:sp>
      <p:cxnSp>
        <p:nvCxnSpPr>
          <p:cNvPr id="10" name="Prava linija spajanja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Prava linija spajanja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653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remenska 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>
            <a:extLst>
              <a:ext uri="{FF2B5EF4-FFF2-40B4-BE49-F238E27FC236}">
                <a16:creationId xmlns:a16="http://schemas.microsoft.com/office/drawing/2014/main" id="{40CC3D06-2435-B655-8AA5-11CCBBEF19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62234" y="0"/>
            <a:ext cx="3429766" cy="6821424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sr-Latn-RS" sz="4800" spc="400" baseline="0"/>
            </a:lvl1pPr>
          </a:lstStyle>
          <a:p>
            <a:pPr rtl="0"/>
            <a:r>
              <a:rPr lang="sr-Latn-RS" noProof="0"/>
              <a:t>Kliknite da biste uredili stil za naslov mastera</a:t>
            </a:r>
          </a:p>
        </p:txBody>
      </p:sp>
      <p:sp>
        <p:nvSpPr>
          <p:cNvPr id="34" name="Čuvar mesta za tekst 33">
            <a:extLst>
              <a:ext uri="{FF2B5EF4-FFF2-40B4-BE49-F238E27FC236}">
                <a16:creationId xmlns:a16="http://schemas.microsoft.com/office/drawing/2014/main" id="{5D1E9421-BC85-99CB-EB40-1863FA6227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-25907" y="3072704"/>
            <a:ext cx="1783080" cy="512064"/>
          </a:xfrm>
          <a:solidFill>
            <a:schemeClr val="accent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sr-Latn-RS" sz="2000" b="1" cap="all" spc="200" baseline="0"/>
            </a:lvl1pPr>
          </a:lstStyle>
          <a:p>
            <a:pPr lvl="0" rtl="0"/>
            <a:r>
              <a:rPr lang="sr-Latn-RS" noProof="0"/>
              <a:t>MMM YYYY</a:t>
            </a:r>
          </a:p>
        </p:txBody>
      </p:sp>
      <p:sp>
        <p:nvSpPr>
          <p:cNvPr id="41" name="Čuvar mesta za tekst 40">
            <a:extLst>
              <a:ext uri="{FF2B5EF4-FFF2-40B4-BE49-F238E27FC236}">
                <a16:creationId xmlns:a16="http://schemas.microsoft.com/office/drawing/2014/main" id="{47BABAF8-5220-1E24-CE43-927FCCA269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6218" y="2432434"/>
            <a:ext cx="1644986" cy="1783080"/>
          </a:xfrm>
        </p:spPr>
        <p:txBody>
          <a:bodyPr lIns="91440" tIns="0" rIns="0" bIns="0"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sr-Latn-RS" sz="1600" spc="100" baseline="0"/>
            </a:lvl1pPr>
          </a:lstStyle>
          <a:p>
            <a:pPr lvl="0" rtl="0"/>
            <a:r>
              <a:rPr lang="sr-Latn-RS" noProof="0"/>
              <a:t>Kliknite da biste uredili stilove za tekst mastera</a:t>
            </a:r>
          </a:p>
        </p:txBody>
      </p:sp>
      <p:sp>
        <p:nvSpPr>
          <p:cNvPr id="38" name="Čuvar mesta za tekst 33">
            <a:extLst>
              <a:ext uri="{FF2B5EF4-FFF2-40B4-BE49-F238E27FC236}">
                <a16:creationId xmlns:a16="http://schemas.microsoft.com/office/drawing/2014/main" id="{F1D095F8-4552-1F88-C37B-99775B68AC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2196136" y="4517644"/>
            <a:ext cx="1783080" cy="512064"/>
          </a:xfrm>
          <a:solidFill>
            <a:schemeClr val="accent2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sr-Latn-RS" sz="2000" b="1" cap="all" spc="200" baseline="0"/>
            </a:lvl1pPr>
          </a:lstStyle>
          <a:p>
            <a:pPr lvl="0" rtl="0"/>
            <a:r>
              <a:rPr lang="sr-Latn-RS" noProof="0"/>
              <a:t>MMM YYYY</a:t>
            </a:r>
          </a:p>
        </p:txBody>
      </p:sp>
      <p:sp>
        <p:nvSpPr>
          <p:cNvPr id="48" name="Čuvar mesta za tekst 40">
            <a:extLst>
              <a:ext uri="{FF2B5EF4-FFF2-40B4-BE49-F238E27FC236}">
                <a16:creationId xmlns:a16="http://schemas.microsoft.com/office/drawing/2014/main" id="{4C4BFA3E-7B57-DCDD-4EA6-16C64A3756B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83307" y="3882136"/>
            <a:ext cx="1644986" cy="1783080"/>
          </a:xfrm>
        </p:spPr>
        <p:txBody>
          <a:bodyPr lIns="91440" tIns="0" rIns="0" bIns="0"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sr-Latn-RS" sz="1600" spc="100" baseline="0"/>
            </a:lvl1pPr>
          </a:lstStyle>
          <a:p>
            <a:pPr lvl="0" rtl="0"/>
            <a:r>
              <a:rPr lang="sr-Latn-RS" noProof="0"/>
              <a:t>Kliknite da biste uredili stilove za tekst mastera</a:t>
            </a:r>
          </a:p>
        </p:txBody>
      </p:sp>
      <p:sp>
        <p:nvSpPr>
          <p:cNvPr id="35" name="Čuvar mesta za tekst 33">
            <a:extLst>
              <a:ext uri="{FF2B5EF4-FFF2-40B4-BE49-F238E27FC236}">
                <a16:creationId xmlns:a16="http://schemas.microsoft.com/office/drawing/2014/main" id="{C65BF0DD-74C0-E055-CCAC-600751F517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4418179" y="3067943"/>
            <a:ext cx="1783080" cy="512064"/>
          </a:xfrm>
          <a:solidFill>
            <a:schemeClr val="accent3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sr-Latn-RS" sz="2000" b="1" cap="all" spc="200" baseline="0"/>
            </a:lvl1pPr>
          </a:lstStyle>
          <a:p>
            <a:pPr lvl="0" rtl="0"/>
            <a:r>
              <a:rPr lang="sr-Latn-RS" noProof="0"/>
              <a:t>MMM YYYY</a:t>
            </a:r>
          </a:p>
        </p:txBody>
      </p:sp>
      <p:sp>
        <p:nvSpPr>
          <p:cNvPr id="44" name="Čuvar mesta za tekst 40">
            <a:extLst>
              <a:ext uri="{FF2B5EF4-FFF2-40B4-BE49-F238E27FC236}">
                <a16:creationId xmlns:a16="http://schemas.microsoft.com/office/drawing/2014/main" id="{25927394-D1A0-C084-C689-F7A4EEE924C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89586" y="2432435"/>
            <a:ext cx="1644986" cy="1783080"/>
          </a:xfrm>
        </p:spPr>
        <p:txBody>
          <a:bodyPr lIns="91440" tIns="0" rIns="0" bIns="0"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sr-Latn-RS" sz="1600" spc="100" baseline="0"/>
            </a:lvl1pPr>
          </a:lstStyle>
          <a:p>
            <a:pPr lvl="0" rtl="0"/>
            <a:r>
              <a:rPr lang="sr-Latn-RS" noProof="0"/>
              <a:t>Kliknite da biste uredili stilove za tekst mastera</a:t>
            </a:r>
          </a:p>
        </p:txBody>
      </p:sp>
      <p:sp>
        <p:nvSpPr>
          <p:cNvPr id="39" name="Čuvar mesta za tekst 33">
            <a:extLst>
              <a:ext uri="{FF2B5EF4-FFF2-40B4-BE49-F238E27FC236}">
                <a16:creationId xmlns:a16="http://schemas.microsoft.com/office/drawing/2014/main" id="{08F0F1F2-0D4E-95EA-349B-D734163FD5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16200000">
            <a:off x="6640222" y="4517644"/>
            <a:ext cx="1783080" cy="512064"/>
          </a:xfrm>
          <a:solidFill>
            <a:schemeClr val="accent4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sr-Latn-RS" sz="2000" b="1" cap="all" spc="200" baseline="0"/>
            </a:lvl1pPr>
          </a:lstStyle>
          <a:p>
            <a:pPr lvl="0" rtl="0"/>
            <a:r>
              <a:rPr lang="sr-Latn-RS" noProof="0"/>
              <a:t>MMM YYYY</a:t>
            </a:r>
          </a:p>
        </p:txBody>
      </p:sp>
      <p:sp>
        <p:nvSpPr>
          <p:cNvPr id="46" name="Čuvar mesta za tekst 40">
            <a:extLst>
              <a:ext uri="{FF2B5EF4-FFF2-40B4-BE49-F238E27FC236}">
                <a16:creationId xmlns:a16="http://schemas.microsoft.com/office/drawing/2014/main" id="{B322E7EB-0174-5A8C-5BE3-F501B5670F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827392" y="3882136"/>
            <a:ext cx="1644986" cy="1783080"/>
          </a:xfrm>
        </p:spPr>
        <p:txBody>
          <a:bodyPr lIns="91440" tIns="0" rIns="0" bIns="0"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sr-Latn-RS" sz="1600" spc="100" baseline="0"/>
            </a:lvl1pPr>
          </a:lstStyle>
          <a:p>
            <a:pPr lvl="0" rtl="0"/>
            <a:r>
              <a:rPr lang="sr-Latn-RS" noProof="0"/>
              <a:t>Kliknite da biste uredili stilove za tekst mastera</a:t>
            </a:r>
          </a:p>
        </p:txBody>
      </p:sp>
      <p:sp>
        <p:nvSpPr>
          <p:cNvPr id="36" name="Čuvar mesta za tekst 33">
            <a:extLst>
              <a:ext uri="{FF2B5EF4-FFF2-40B4-BE49-F238E27FC236}">
                <a16:creationId xmlns:a16="http://schemas.microsoft.com/office/drawing/2014/main" id="{36C15449-A445-41A6-EAD9-37446450CC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8862264" y="3072704"/>
            <a:ext cx="1783080" cy="512064"/>
          </a:xfrm>
          <a:solidFill>
            <a:schemeClr val="accent5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sr-Latn-RS" sz="2000" b="1" cap="all" spc="200" baseline="0"/>
            </a:lvl1pPr>
          </a:lstStyle>
          <a:p>
            <a:pPr lvl="0" rtl="0"/>
            <a:r>
              <a:rPr lang="sr-Latn-RS" noProof="0"/>
              <a:t>MMM YYYY</a:t>
            </a:r>
          </a:p>
        </p:txBody>
      </p:sp>
      <p:sp>
        <p:nvSpPr>
          <p:cNvPr id="45" name="Čuvar mesta za tekst 40">
            <a:extLst>
              <a:ext uri="{FF2B5EF4-FFF2-40B4-BE49-F238E27FC236}">
                <a16:creationId xmlns:a16="http://schemas.microsoft.com/office/drawing/2014/main" id="{E6B7327B-EA3B-790D-AB08-0ED1D2FB40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035230" y="2437196"/>
            <a:ext cx="1796654" cy="1783080"/>
          </a:xfrm>
        </p:spPr>
        <p:txBody>
          <a:bodyPr lIns="91440" tIns="0" rIns="0" bIns="0"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sr-Latn-RS" sz="1600" spc="100" baseline="0"/>
            </a:lvl1pPr>
          </a:lstStyle>
          <a:p>
            <a:pPr lvl="0" rtl="0"/>
            <a:r>
              <a:rPr lang="sr-Latn-RS" noProof="0"/>
              <a:t>Kliknite da biste uredili stilove za tekst mastera</a:t>
            </a:r>
          </a:p>
        </p:txBody>
      </p:sp>
      <p:sp>
        <p:nvSpPr>
          <p:cNvPr id="8" name="Čuvar mesta za podnožje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r>
              <a:rPr lang="sr-Latn-RS" noProof="0"/>
              <a:t>NASLOV PREZENTACIJE</a:t>
            </a:r>
          </a:p>
        </p:txBody>
      </p:sp>
      <p:sp>
        <p:nvSpPr>
          <p:cNvPr id="9" name="Čuvar mesta za broj slajda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fld id="{294A09A9-5501-47C1-A89A-A340965A2BE2}" type="slidenum">
              <a:rPr lang="sr-Latn-RS" noProof="0" smtClean="0"/>
              <a:t>‹#›</a:t>
            </a:fld>
            <a:endParaRPr lang="sr-Latn-RS" noProof="0"/>
          </a:p>
        </p:txBody>
      </p:sp>
      <p:cxnSp>
        <p:nvCxnSpPr>
          <p:cNvPr id="10" name="Prava linija spajanja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Prava linija spajanja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120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ka 12">
            <a:extLst>
              <a:ext uri="{FF2B5EF4-FFF2-40B4-BE49-F238E27FC236}">
                <a16:creationId xmlns:a16="http://schemas.microsoft.com/office/drawing/2014/main" id="{9070F102-837A-486A-0CD4-E957B66B87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931920"/>
            <a:ext cx="5470497" cy="2926080"/>
          </a:xfrm>
          <a:prstGeom prst="rect">
            <a:avLst/>
          </a:prstGeom>
        </p:spPr>
      </p:pic>
      <p:pic>
        <p:nvPicPr>
          <p:cNvPr id="16" name="Slika 15">
            <a:extLst>
              <a:ext uri="{FF2B5EF4-FFF2-40B4-BE49-F238E27FC236}">
                <a16:creationId xmlns:a16="http://schemas.microsoft.com/office/drawing/2014/main" id="{519FAF77-1797-C11F-A1A9-B351E30B37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8215" y="0"/>
            <a:ext cx="4983785" cy="2276856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sr-Latn-RS" sz="4800" spc="400" baseline="0"/>
            </a:lvl1pPr>
          </a:lstStyle>
          <a:p>
            <a:pPr rtl="0"/>
            <a:r>
              <a:rPr lang="sr-Latn-RS" noProof="0"/>
              <a:t>Kliknite da biste uredili stil za naslov mastera</a:t>
            </a:r>
          </a:p>
        </p:txBody>
      </p:sp>
      <p:sp>
        <p:nvSpPr>
          <p:cNvPr id="3" name="Čuvar mesta za tekst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2648" y="2438400"/>
            <a:ext cx="5157787" cy="36576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sr-Latn-RS" sz="2000" b="1" cap="all" spc="200" baseline="0">
                <a:latin typeface="+mj-lt"/>
              </a:defRPr>
            </a:lvl1pPr>
            <a:lvl2pPr marL="457200" indent="0">
              <a:buNone/>
              <a:defRPr lang="sr-Latn-RS" sz="2000" b="1"/>
            </a:lvl2pPr>
            <a:lvl3pPr marL="914400" indent="0">
              <a:buNone/>
              <a:defRPr lang="sr-Latn-RS" sz="1800" b="1"/>
            </a:lvl3pPr>
            <a:lvl4pPr marL="1371600" indent="0">
              <a:buNone/>
              <a:defRPr lang="sr-Latn-RS" sz="1600" b="1"/>
            </a:lvl4pPr>
            <a:lvl5pPr marL="1828800" indent="0">
              <a:buNone/>
              <a:defRPr lang="sr-Latn-RS" sz="1600" b="1"/>
            </a:lvl5pPr>
            <a:lvl6pPr marL="2286000" indent="0">
              <a:buNone/>
              <a:defRPr lang="sr-Latn-RS" sz="1600" b="1"/>
            </a:lvl6pPr>
            <a:lvl7pPr marL="2743200" indent="0">
              <a:buNone/>
              <a:defRPr lang="sr-Latn-RS" sz="1600" b="1"/>
            </a:lvl7pPr>
            <a:lvl8pPr marL="3200400" indent="0">
              <a:buNone/>
              <a:defRPr lang="sr-Latn-RS" sz="1600" b="1"/>
            </a:lvl8pPr>
            <a:lvl9pPr marL="3657600" indent="0">
              <a:buNone/>
              <a:defRPr lang="sr-Latn-RS" sz="1600" b="1"/>
            </a:lvl9pPr>
          </a:lstStyle>
          <a:p>
            <a:pPr lvl="0" rtl="0"/>
            <a:r>
              <a:rPr lang="sr-Latn-RS" noProof="0"/>
              <a:t>Kliknite da biste uredili stilove za tekst mastera</a:t>
            </a:r>
          </a:p>
        </p:txBody>
      </p:sp>
      <p:sp>
        <p:nvSpPr>
          <p:cNvPr id="4" name="Čuvar mesta za sadržaj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2648" y="2871216"/>
            <a:ext cx="5157787" cy="3247462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sr-Latn-RS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sr-Latn-RS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sr-Latn-RS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5pPr>
          </a:lstStyle>
          <a:p>
            <a:pPr lvl="0" rtl="0"/>
            <a:r>
              <a:rPr lang="sr-Latn-RS" noProof="0"/>
              <a:t>Kliknite da biste uredili stilove za tekst mastera</a:t>
            </a:r>
          </a:p>
          <a:p>
            <a:pPr lvl="1" rtl="0"/>
            <a:r>
              <a:rPr lang="sr-Latn-RS" noProof="0"/>
              <a:t>Drugi nivo</a:t>
            </a:r>
          </a:p>
          <a:p>
            <a:pPr lvl="2" rtl="0"/>
            <a:r>
              <a:rPr lang="sr-Latn-RS" noProof="0"/>
              <a:t>Treći nivo</a:t>
            </a:r>
          </a:p>
          <a:p>
            <a:pPr lvl="3" rtl="0"/>
            <a:r>
              <a:rPr lang="sr-Latn-RS" noProof="0"/>
              <a:t>Četvrti nivo</a:t>
            </a:r>
          </a:p>
          <a:p>
            <a:pPr lvl="4" rtl="0"/>
            <a:r>
              <a:rPr lang="sr-Latn-RS" noProof="0"/>
              <a:t>Peti nivo</a:t>
            </a:r>
          </a:p>
        </p:txBody>
      </p:sp>
      <p:sp>
        <p:nvSpPr>
          <p:cNvPr id="5" name="Čuvar mesta za tekst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00800" y="2438400"/>
            <a:ext cx="5183188" cy="36576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sr-Latn-RS" sz="2000" b="1" cap="all" spc="200" baseline="0">
                <a:latin typeface="+mj-lt"/>
              </a:defRPr>
            </a:lvl1pPr>
            <a:lvl2pPr marL="457200" indent="0">
              <a:buNone/>
              <a:defRPr lang="sr-Latn-RS" sz="2000" b="1"/>
            </a:lvl2pPr>
            <a:lvl3pPr marL="914400" indent="0">
              <a:buNone/>
              <a:defRPr lang="sr-Latn-RS" sz="1800" b="1"/>
            </a:lvl3pPr>
            <a:lvl4pPr marL="1371600" indent="0">
              <a:buNone/>
              <a:defRPr lang="sr-Latn-RS" sz="1600" b="1"/>
            </a:lvl4pPr>
            <a:lvl5pPr marL="1828800" indent="0">
              <a:buNone/>
              <a:defRPr lang="sr-Latn-RS" sz="1600" b="1"/>
            </a:lvl5pPr>
            <a:lvl6pPr marL="2286000" indent="0">
              <a:buNone/>
              <a:defRPr lang="sr-Latn-RS" sz="1600" b="1"/>
            </a:lvl6pPr>
            <a:lvl7pPr marL="2743200" indent="0">
              <a:buNone/>
              <a:defRPr lang="sr-Latn-RS" sz="1600" b="1"/>
            </a:lvl7pPr>
            <a:lvl8pPr marL="3200400" indent="0">
              <a:buNone/>
              <a:defRPr lang="sr-Latn-RS" sz="1600" b="1"/>
            </a:lvl8pPr>
            <a:lvl9pPr marL="3657600" indent="0">
              <a:buNone/>
              <a:defRPr lang="sr-Latn-RS" sz="1600" b="1"/>
            </a:lvl9pPr>
          </a:lstStyle>
          <a:p>
            <a:pPr lvl="0" rtl="0"/>
            <a:r>
              <a:rPr lang="sr-Latn-RS" noProof="0"/>
              <a:t>Kliknite da biste uredili stilove za tekst mastera</a:t>
            </a:r>
          </a:p>
        </p:txBody>
      </p:sp>
      <p:sp>
        <p:nvSpPr>
          <p:cNvPr id="6" name="Čuvar mesta za sadržaj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00800" y="2871216"/>
            <a:ext cx="5183188" cy="3247462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sr-Latn-RS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sr-Latn-RS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sr-Latn-RS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5pPr>
          </a:lstStyle>
          <a:p>
            <a:pPr lvl="0" rtl="0"/>
            <a:r>
              <a:rPr lang="sr-Latn-RS" noProof="0"/>
              <a:t>Kliknite da biste uredili stilove za tekst mastera</a:t>
            </a:r>
          </a:p>
          <a:p>
            <a:pPr lvl="1" rtl="0"/>
            <a:r>
              <a:rPr lang="sr-Latn-RS" noProof="0"/>
              <a:t>Drugi nivo</a:t>
            </a:r>
          </a:p>
          <a:p>
            <a:pPr lvl="2" rtl="0"/>
            <a:r>
              <a:rPr lang="sr-Latn-RS" noProof="0"/>
              <a:t>Treći nivo</a:t>
            </a:r>
          </a:p>
          <a:p>
            <a:pPr lvl="3" rtl="0"/>
            <a:r>
              <a:rPr lang="sr-Latn-RS" noProof="0"/>
              <a:t>Četvrti nivo</a:t>
            </a:r>
          </a:p>
          <a:p>
            <a:pPr lvl="4" rtl="0"/>
            <a:r>
              <a:rPr lang="sr-Latn-RS" noProof="0"/>
              <a:t>Peti nivo</a:t>
            </a:r>
          </a:p>
        </p:txBody>
      </p:sp>
      <p:sp>
        <p:nvSpPr>
          <p:cNvPr id="8" name="Čuvar mesta za podnožje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r>
              <a:rPr lang="sr-Latn-RS" noProof="0"/>
              <a:t>NASLOV PREZENTACIJE</a:t>
            </a:r>
          </a:p>
        </p:txBody>
      </p:sp>
      <p:sp>
        <p:nvSpPr>
          <p:cNvPr id="9" name="Čuvar mesta za broj slajda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fld id="{294A09A9-5501-47C1-A89A-A340965A2BE2}" type="slidenum">
              <a:rPr lang="sr-Latn-RS" noProof="0" smtClean="0"/>
              <a:t>‹#›</a:t>
            </a:fld>
            <a:endParaRPr lang="sr-Latn-RS" noProof="0"/>
          </a:p>
        </p:txBody>
      </p:sp>
      <p:cxnSp>
        <p:nvCxnSpPr>
          <p:cNvPr id="10" name="Prava linija spajanja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Prava linija spajanja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ri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ka 15">
            <a:extLst>
              <a:ext uri="{FF2B5EF4-FFF2-40B4-BE49-F238E27FC236}">
                <a16:creationId xmlns:a16="http://schemas.microsoft.com/office/drawing/2014/main" id="{AE1E66A3-7FD1-08A5-8B20-36C5331DCF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3650" y="4014216"/>
            <a:ext cx="5738350" cy="2843784"/>
          </a:xfrm>
          <a:prstGeom prst="rect">
            <a:avLst/>
          </a:prstGeom>
        </p:spPr>
      </p:pic>
      <p:pic>
        <p:nvPicPr>
          <p:cNvPr id="14" name="Slika 13">
            <a:extLst>
              <a:ext uri="{FF2B5EF4-FFF2-40B4-BE49-F238E27FC236}">
                <a16:creationId xmlns:a16="http://schemas.microsoft.com/office/drawing/2014/main" id="{4464B067-71A6-CB30-BD46-5499FAAE00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458968" cy="291991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sr-Latn-RS" sz="4800" spc="400" baseline="0"/>
            </a:lvl1pPr>
          </a:lstStyle>
          <a:p>
            <a:pPr rtl="0"/>
            <a:r>
              <a:rPr lang="sr-Latn-RS" noProof="0"/>
              <a:t>Kliknite da biste uredili stil za naslov mastera</a:t>
            </a:r>
          </a:p>
        </p:txBody>
      </p:sp>
      <p:sp>
        <p:nvSpPr>
          <p:cNvPr id="3" name="Čuvar mesta za tekst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2648" y="2438400"/>
            <a:ext cx="3419856" cy="36576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sr-Latn-RS" sz="2000" b="1" cap="all" spc="200" baseline="0">
                <a:latin typeface="+mj-lt"/>
              </a:defRPr>
            </a:lvl1pPr>
            <a:lvl2pPr marL="457200" indent="0">
              <a:buNone/>
              <a:defRPr lang="sr-Latn-RS" sz="2000" b="1"/>
            </a:lvl2pPr>
            <a:lvl3pPr marL="914400" indent="0">
              <a:buNone/>
              <a:defRPr lang="sr-Latn-RS" sz="1800" b="1"/>
            </a:lvl3pPr>
            <a:lvl4pPr marL="1371600" indent="0">
              <a:buNone/>
              <a:defRPr lang="sr-Latn-RS" sz="1600" b="1"/>
            </a:lvl4pPr>
            <a:lvl5pPr marL="1828800" indent="0">
              <a:buNone/>
              <a:defRPr lang="sr-Latn-RS" sz="1600" b="1"/>
            </a:lvl5pPr>
            <a:lvl6pPr marL="2286000" indent="0">
              <a:buNone/>
              <a:defRPr lang="sr-Latn-RS" sz="1600" b="1"/>
            </a:lvl6pPr>
            <a:lvl7pPr marL="2743200" indent="0">
              <a:buNone/>
              <a:defRPr lang="sr-Latn-RS" sz="1600" b="1"/>
            </a:lvl7pPr>
            <a:lvl8pPr marL="3200400" indent="0">
              <a:buNone/>
              <a:defRPr lang="sr-Latn-RS" sz="1600" b="1"/>
            </a:lvl8pPr>
            <a:lvl9pPr marL="3657600" indent="0">
              <a:buNone/>
              <a:defRPr lang="sr-Latn-RS" sz="1600" b="1"/>
            </a:lvl9pPr>
          </a:lstStyle>
          <a:p>
            <a:pPr lvl="0" rtl="0"/>
            <a:r>
              <a:rPr lang="sr-Latn-RS" noProof="0"/>
              <a:t>Kliknite da biste uredili stilove za tekst mastera</a:t>
            </a:r>
          </a:p>
        </p:txBody>
      </p:sp>
      <p:sp>
        <p:nvSpPr>
          <p:cNvPr id="4" name="Čuvar mesta za sadržaj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2648" y="2871216"/>
            <a:ext cx="3419856" cy="292555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sr-Latn-RS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sr-Latn-RS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sr-Latn-RS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5pPr>
          </a:lstStyle>
          <a:p>
            <a:pPr lvl="0" rtl="0"/>
            <a:r>
              <a:rPr lang="sr-Latn-RS" noProof="0"/>
              <a:t>Kliknite da biste uredili stilove za tekst mastera</a:t>
            </a:r>
          </a:p>
          <a:p>
            <a:pPr lvl="1" rtl="0"/>
            <a:r>
              <a:rPr lang="sr-Latn-RS" noProof="0"/>
              <a:t>Drugi nivo</a:t>
            </a:r>
          </a:p>
          <a:p>
            <a:pPr lvl="2" rtl="0"/>
            <a:r>
              <a:rPr lang="sr-Latn-RS" noProof="0"/>
              <a:t>Treći nivo</a:t>
            </a:r>
          </a:p>
          <a:p>
            <a:pPr lvl="3" rtl="0"/>
            <a:r>
              <a:rPr lang="sr-Latn-RS" noProof="0"/>
              <a:t>Četvrti nivo</a:t>
            </a:r>
          </a:p>
          <a:p>
            <a:pPr lvl="4" rtl="0"/>
            <a:r>
              <a:rPr lang="sr-Latn-RS" noProof="0"/>
              <a:t>Peti nivo</a:t>
            </a:r>
          </a:p>
        </p:txBody>
      </p:sp>
      <p:sp>
        <p:nvSpPr>
          <p:cNvPr id="5" name="Čuvar mesta za tekst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407408" y="2438400"/>
            <a:ext cx="3419856" cy="36576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sr-Latn-RS" sz="2000" b="1" cap="all" spc="200" baseline="0">
                <a:latin typeface="+mj-lt"/>
              </a:defRPr>
            </a:lvl1pPr>
            <a:lvl2pPr marL="457200" indent="0">
              <a:buNone/>
              <a:defRPr lang="sr-Latn-RS" sz="2000" b="1"/>
            </a:lvl2pPr>
            <a:lvl3pPr marL="914400" indent="0">
              <a:buNone/>
              <a:defRPr lang="sr-Latn-RS" sz="1800" b="1"/>
            </a:lvl3pPr>
            <a:lvl4pPr marL="1371600" indent="0">
              <a:buNone/>
              <a:defRPr lang="sr-Latn-RS" sz="1600" b="1"/>
            </a:lvl4pPr>
            <a:lvl5pPr marL="1828800" indent="0">
              <a:buNone/>
              <a:defRPr lang="sr-Latn-RS" sz="1600" b="1"/>
            </a:lvl5pPr>
            <a:lvl6pPr marL="2286000" indent="0">
              <a:buNone/>
              <a:defRPr lang="sr-Latn-RS" sz="1600" b="1"/>
            </a:lvl6pPr>
            <a:lvl7pPr marL="2743200" indent="0">
              <a:buNone/>
              <a:defRPr lang="sr-Latn-RS" sz="1600" b="1"/>
            </a:lvl7pPr>
            <a:lvl8pPr marL="3200400" indent="0">
              <a:buNone/>
              <a:defRPr lang="sr-Latn-RS" sz="1600" b="1"/>
            </a:lvl8pPr>
            <a:lvl9pPr marL="3657600" indent="0">
              <a:buNone/>
              <a:defRPr lang="sr-Latn-RS" sz="1600" b="1"/>
            </a:lvl9pPr>
          </a:lstStyle>
          <a:p>
            <a:pPr lvl="0" rtl="0"/>
            <a:r>
              <a:rPr lang="sr-Latn-RS" noProof="0"/>
              <a:t>Kliknite da biste uredili stilove za tekst mastera</a:t>
            </a:r>
          </a:p>
        </p:txBody>
      </p:sp>
      <p:sp>
        <p:nvSpPr>
          <p:cNvPr id="6" name="Čuvar mesta za sadržaj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407408" y="2871216"/>
            <a:ext cx="3419856" cy="292555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sr-Latn-RS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sr-Latn-RS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sr-Latn-RS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5pPr>
          </a:lstStyle>
          <a:p>
            <a:pPr lvl="0" rtl="0"/>
            <a:r>
              <a:rPr lang="sr-Latn-RS" noProof="0"/>
              <a:t>Kliknite da biste uredili stilove za tekst mastera</a:t>
            </a:r>
          </a:p>
          <a:p>
            <a:pPr lvl="1" rtl="0"/>
            <a:r>
              <a:rPr lang="sr-Latn-RS" noProof="0"/>
              <a:t>Drugi nivo</a:t>
            </a:r>
          </a:p>
          <a:p>
            <a:pPr lvl="2" rtl="0"/>
            <a:r>
              <a:rPr lang="sr-Latn-RS" noProof="0"/>
              <a:t>Treći nivo</a:t>
            </a:r>
          </a:p>
          <a:p>
            <a:pPr lvl="3" rtl="0"/>
            <a:r>
              <a:rPr lang="sr-Latn-RS" noProof="0"/>
              <a:t>Četvrti nivo</a:t>
            </a:r>
          </a:p>
          <a:p>
            <a:pPr lvl="4" rtl="0"/>
            <a:r>
              <a:rPr lang="sr-Latn-RS" noProof="0"/>
              <a:t>Peti nivo</a:t>
            </a:r>
          </a:p>
        </p:txBody>
      </p:sp>
      <p:sp>
        <p:nvSpPr>
          <p:cNvPr id="7" name="Čuvar mesta za tekst 4">
            <a:extLst>
              <a:ext uri="{FF2B5EF4-FFF2-40B4-BE49-F238E27FC236}">
                <a16:creationId xmlns:a16="http://schemas.microsoft.com/office/drawing/2014/main" id="{9A48939F-0CF9-9CBD-F606-7A4850B910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83880" y="2438400"/>
            <a:ext cx="3419856" cy="36576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sr-Latn-RS" sz="2000" b="1" cap="all" spc="200" baseline="0">
                <a:latin typeface="+mj-lt"/>
              </a:defRPr>
            </a:lvl1pPr>
            <a:lvl2pPr marL="457200" indent="0">
              <a:buNone/>
              <a:defRPr lang="sr-Latn-RS" sz="2000" b="1"/>
            </a:lvl2pPr>
            <a:lvl3pPr marL="914400" indent="0">
              <a:buNone/>
              <a:defRPr lang="sr-Latn-RS" sz="1800" b="1"/>
            </a:lvl3pPr>
            <a:lvl4pPr marL="1371600" indent="0">
              <a:buNone/>
              <a:defRPr lang="sr-Latn-RS" sz="1600" b="1"/>
            </a:lvl4pPr>
            <a:lvl5pPr marL="1828800" indent="0">
              <a:buNone/>
              <a:defRPr lang="sr-Latn-RS" sz="1600" b="1"/>
            </a:lvl5pPr>
            <a:lvl6pPr marL="2286000" indent="0">
              <a:buNone/>
              <a:defRPr lang="sr-Latn-RS" sz="1600" b="1"/>
            </a:lvl6pPr>
            <a:lvl7pPr marL="2743200" indent="0">
              <a:buNone/>
              <a:defRPr lang="sr-Latn-RS" sz="1600" b="1"/>
            </a:lvl7pPr>
            <a:lvl8pPr marL="3200400" indent="0">
              <a:buNone/>
              <a:defRPr lang="sr-Latn-RS" sz="1600" b="1"/>
            </a:lvl8pPr>
            <a:lvl9pPr marL="3657600" indent="0">
              <a:buNone/>
              <a:defRPr lang="sr-Latn-RS" sz="1600" b="1"/>
            </a:lvl9pPr>
          </a:lstStyle>
          <a:p>
            <a:pPr lvl="0" rtl="0"/>
            <a:r>
              <a:rPr lang="sr-Latn-RS" noProof="0"/>
              <a:t>Kliknite da biste uredili stilove za tekst mastera</a:t>
            </a:r>
          </a:p>
        </p:txBody>
      </p:sp>
      <p:sp>
        <p:nvSpPr>
          <p:cNvPr id="13" name="Čuvar mesta za sadržaj 5">
            <a:extLst>
              <a:ext uri="{FF2B5EF4-FFF2-40B4-BE49-F238E27FC236}">
                <a16:creationId xmlns:a16="http://schemas.microsoft.com/office/drawing/2014/main" id="{693BC756-2B97-9751-B879-03B6F1C405C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83880" y="2871216"/>
            <a:ext cx="3419856" cy="292555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sr-Latn-RS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sr-Latn-RS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sr-Latn-RS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5pPr>
          </a:lstStyle>
          <a:p>
            <a:pPr lvl="0" rtl="0"/>
            <a:r>
              <a:rPr lang="sr-Latn-RS" noProof="0"/>
              <a:t>Kliknite da biste uredili stilove za tekst mastera</a:t>
            </a:r>
          </a:p>
          <a:p>
            <a:pPr lvl="1" rtl="0"/>
            <a:r>
              <a:rPr lang="sr-Latn-RS" noProof="0"/>
              <a:t>Drugi nivo</a:t>
            </a:r>
          </a:p>
          <a:p>
            <a:pPr lvl="2" rtl="0"/>
            <a:r>
              <a:rPr lang="sr-Latn-RS" noProof="0"/>
              <a:t>Treći nivo</a:t>
            </a:r>
          </a:p>
          <a:p>
            <a:pPr lvl="3" rtl="0"/>
            <a:r>
              <a:rPr lang="sr-Latn-RS" noProof="0"/>
              <a:t>Četvrti nivo</a:t>
            </a:r>
          </a:p>
          <a:p>
            <a:pPr lvl="4" rtl="0"/>
            <a:r>
              <a:rPr lang="sr-Latn-RS" noProof="0"/>
              <a:t>Peti nivo</a:t>
            </a:r>
          </a:p>
        </p:txBody>
      </p:sp>
      <p:sp>
        <p:nvSpPr>
          <p:cNvPr id="8" name="Čuvar mesta za podnožje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r>
              <a:rPr lang="sr-Latn-RS" noProof="0"/>
              <a:t>NASLOV PREZENTACIJE</a:t>
            </a:r>
          </a:p>
        </p:txBody>
      </p:sp>
      <p:sp>
        <p:nvSpPr>
          <p:cNvPr id="9" name="Čuvar mesta za broj slajda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fld id="{294A09A9-5501-47C1-A89A-A340965A2BE2}" type="slidenum">
              <a:rPr lang="sr-Latn-RS" noProof="0" smtClean="0"/>
              <a:t>‹#›</a:t>
            </a:fld>
            <a:endParaRPr lang="sr-Latn-RS" noProof="0"/>
          </a:p>
        </p:txBody>
      </p:sp>
      <p:cxnSp>
        <p:nvCxnSpPr>
          <p:cNvPr id="10" name="Prava linija spajanja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Prava linija spajanja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2877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eđe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>
            <a:extLst>
              <a:ext uri="{FF2B5EF4-FFF2-40B4-BE49-F238E27FC236}">
                <a16:creationId xmlns:a16="http://schemas.microsoft.com/office/drawing/2014/main" id="{F5F45936-2436-D9FD-A05D-F3C70F90FD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758530"/>
            <a:ext cx="4700016" cy="3099470"/>
          </a:xfrm>
          <a:prstGeom prst="rect">
            <a:avLst/>
          </a:prstGeom>
        </p:spPr>
      </p:pic>
      <p:pic>
        <p:nvPicPr>
          <p:cNvPr id="8" name="Slika 7">
            <a:extLst>
              <a:ext uri="{FF2B5EF4-FFF2-40B4-BE49-F238E27FC236}">
                <a16:creationId xmlns:a16="http://schemas.microsoft.com/office/drawing/2014/main" id="{0DF862D5-CF3B-E45B-934F-ACEF42B35B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148072" cy="3436275"/>
          </a:xfrm>
          <a:prstGeom prst="rect">
            <a:avLst/>
          </a:prstGeom>
        </p:spPr>
      </p:pic>
      <p:sp>
        <p:nvSpPr>
          <p:cNvPr id="12" name="Naslov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1216152"/>
            <a:ext cx="5184648" cy="4416552"/>
          </a:xfrm>
        </p:spPr>
        <p:txBody>
          <a:bodyPr lIns="0" rIns="0" rtlCol="0"/>
          <a:lstStyle>
            <a:lvl1pPr algn="r">
              <a:defRPr lang="sr-Latn-RS" sz="4800" cap="all" spc="400" baseline="0"/>
            </a:lvl1pPr>
          </a:lstStyle>
          <a:p>
            <a:pPr rtl="0"/>
            <a:r>
              <a:rPr lang="sr-Latn-RS" noProof="0"/>
              <a:t>Kliknite da biste uredili stil za naslov mastera</a:t>
            </a:r>
          </a:p>
        </p:txBody>
      </p:sp>
      <p:sp>
        <p:nvSpPr>
          <p:cNvPr id="14" name="Čuvar mesta za sadržaj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800" y="1216025"/>
            <a:ext cx="5184648" cy="4416425"/>
          </a:xfrm>
        </p:spPr>
        <p:txBody>
          <a:bodyPr rtlCol="0"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lang="sr-Latn-RS"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lang="sr-Latn-RS"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lang="sr-Latn-RS"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lang="sr-Latn-RS"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lang="sr-Latn-RS" sz="1600" spc="100" baseline="0"/>
            </a:lvl5pPr>
          </a:lstStyle>
          <a:p>
            <a:pPr lvl="0" rtl="0"/>
            <a:r>
              <a:rPr lang="sr-Latn-RS" noProof="0"/>
              <a:t>Kliknite da biste uredili stilove za tekst mastera</a:t>
            </a:r>
          </a:p>
          <a:p>
            <a:pPr lvl="1" rtl="0"/>
            <a:r>
              <a:rPr lang="sr-Latn-RS" noProof="0"/>
              <a:t>Drugi nivo</a:t>
            </a:r>
          </a:p>
          <a:p>
            <a:pPr lvl="2" rtl="0"/>
            <a:r>
              <a:rPr lang="sr-Latn-RS" noProof="0"/>
              <a:t>Treći nivo</a:t>
            </a:r>
          </a:p>
          <a:p>
            <a:pPr lvl="3" rtl="0"/>
            <a:r>
              <a:rPr lang="sr-Latn-RS" noProof="0"/>
              <a:t>Četvrti nivo</a:t>
            </a:r>
          </a:p>
          <a:p>
            <a:pPr lvl="4" rtl="0"/>
            <a:r>
              <a:rPr lang="sr-Latn-RS" noProof="0"/>
              <a:t>Peti nivo</a:t>
            </a:r>
          </a:p>
        </p:txBody>
      </p:sp>
      <p:sp>
        <p:nvSpPr>
          <p:cNvPr id="3" name="Čuvar mesta za podnožje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r>
              <a:rPr lang="sr-Latn-RS" noProof="0"/>
              <a:t>NASLOV PREZENTACIJE</a:t>
            </a:r>
          </a:p>
        </p:txBody>
      </p:sp>
      <p:sp>
        <p:nvSpPr>
          <p:cNvPr id="4" name="Čuvar mesta za broj slajda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fld id="{294A09A9-5501-47C1-A89A-A340965A2BE2}" type="slidenum">
              <a:rPr lang="sr-Latn-RS" noProof="0" smtClean="0"/>
              <a:t>‹#›</a:t>
            </a:fld>
            <a:endParaRPr lang="sr-Latn-RS" noProof="0"/>
          </a:p>
        </p:txBody>
      </p:sp>
      <p:cxnSp>
        <p:nvCxnSpPr>
          <p:cNvPr id="5" name="Prava linija spajanja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Prava linija spajanja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8889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atva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ka 2">
            <a:extLst>
              <a:ext uri="{FF2B5EF4-FFF2-40B4-BE49-F238E27FC236}">
                <a16:creationId xmlns:a16="http://schemas.microsoft.com/office/drawing/2014/main" id="{B79AFB71-7F33-280E-7877-06F4AFFF06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Naslov 1">
            <a:extLst>
              <a:ext uri="{FF2B5EF4-FFF2-40B4-BE49-F238E27FC236}">
                <a16:creationId xmlns:a16="http://schemas.microsoft.com/office/drawing/2014/main" id="{10B0FF2F-3458-EA78-83DC-46FB2E5CE1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rtlCol="0" anchor="t">
            <a:noAutofit/>
          </a:bodyPr>
          <a:lstStyle>
            <a:lvl1pPr algn="l">
              <a:defRPr lang="sr-Latn-RS"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pPr rtl="0"/>
            <a:r>
              <a:rPr lang="sr-Latn-RS" noProof="0"/>
              <a:t>KLIKNITE OVDE DA BISTE UREDILI STIL ZA NASLOV MASTERA</a:t>
            </a:r>
          </a:p>
        </p:txBody>
      </p:sp>
      <p:sp>
        <p:nvSpPr>
          <p:cNvPr id="10" name="Podnaslov 2">
            <a:extLst>
              <a:ext uri="{FF2B5EF4-FFF2-40B4-BE49-F238E27FC236}">
                <a16:creationId xmlns:a16="http://schemas.microsoft.com/office/drawing/2014/main" id="{DC93615E-193E-5253-6EE0-EC01791E3A3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78992" y="3483864"/>
            <a:ext cx="10040112" cy="1280160"/>
          </a:xfrm>
        </p:spPr>
        <p:txBody>
          <a:bodyPr rtlCol="0"/>
          <a:lstStyle>
            <a:lvl1pPr marL="0" indent="0" algn="l">
              <a:buNone/>
              <a:defRPr lang="sr-Latn-RS" sz="2400" b="1" baseline="0">
                <a:latin typeface="+mn-lt"/>
              </a:defRPr>
            </a:lvl1pPr>
            <a:lvl2pPr marL="457200" indent="0" algn="ctr">
              <a:buNone/>
              <a:defRPr lang="sr-Latn-RS" sz="2000"/>
            </a:lvl2pPr>
            <a:lvl3pPr marL="914400" indent="0" algn="ctr">
              <a:buNone/>
              <a:defRPr lang="sr-Latn-RS" sz="1800"/>
            </a:lvl3pPr>
            <a:lvl4pPr marL="1371600" indent="0" algn="ctr">
              <a:buNone/>
              <a:defRPr lang="sr-Latn-RS" sz="1600"/>
            </a:lvl4pPr>
            <a:lvl5pPr marL="1828800" indent="0" algn="ctr">
              <a:buNone/>
              <a:defRPr lang="sr-Latn-RS" sz="1600"/>
            </a:lvl5pPr>
            <a:lvl6pPr marL="2286000" indent="0" algn="ctr">
              <a:buNone/>
              <a:defRPr lang="sr-Latn-RS" sz="1600"/>
            </a:lvl6pPr>
            <a:lvl7pPr marL="2743200" indent="0" algn="ctr">
              <a:buNone/>
              <a:defRPr lang="sr-Latn-RS" sz="1600"/>
            </a:lvl7pPr>
            <a:lvl8pPr marL="3200400" indent="0" algn="ctr">
              <a:buNone/>
              <a:defRPr lang="sr-Latn-RS" sz="1600"/>
            </a:lvl8pPr>
            <a:lvl9pPr marL="3657600" indent="0" algn="ctr">
              <a:buNone/>
              <a:defRPr lang="sr-Latn-RS" sz="1600"/>
            </a:lvl9pPr>
          </a:lstStyle>
          <a:p>
            <a:pPr rtl="0"/>
            <a:r>
              <a:rPr lang="sr-Latn-RS" noProof="0"/>
              <a:t>Kliknite da biste uredili stil za podnaslov mastera</a:t>
            </a:r>
          </a:p>
        </p:txBody>
      </p:sp>
    </p:spTree>
    <p:extLst>
      <p:ext uri="{BB962C8B-B14F-4D97-AF65-F5344CB8AC3E}">
        <p14:creationId xmlns:p14="http://schemas.microsoft.com/office/powerpoint/2010/main" val="2340355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Čuvar mesta za podnožje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r>
              <a:rPr lang="sr-Latn-RS" noProof="0"/>
              <a:t>NASLOV PREZENTACIJE</a:t>
            </a:r>
          </a:p>
        </p:txBody>
      </p:sp>
      <p:sp>
        <p:nvSpPr>
          <p:cNvPr id="4" name="Čuvar mesta za broj slajda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fld id="{294A09A9-5501-47C1-A89A-A340965A2BE2}" type="slidenum">
              <a:rPr lang="sr-Latn-RS" noProof="0" smtClean="0"/>
              <a:t>‹#›</a:t>
            </a:fld>
            <a:endParaRPr lang="sr-Latn-RS" noProof="0"/>
          </a:p>
        </p:txBody>
      </p:sp>
      <p:cxnSp>
        <p:nvCxnSpPr>
          <p:cNvPr id="5" name="Prava linija spajanja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Prava linija spajanja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Naslov 1">
            <a:extLst>
              <a:ext uri="{FF2B5EF4-FFF2-40B4-BE49-F238E27FC236}">
                <a16:creationId xmlns:a16="http://schemas.microsoft.com/office/drawing/2014/main" id="{3BDEDC48-AA67-6FC9-FF0E-CD3CB49A50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sr-Latn-RS" sz="4800" spc="400" baseline="0"/>
            </a:lvl1pPr>
          </a:lstStyle>
          <a:p>
            <a:pPr rtl="0"/>
            <a:r>
              <a:rPr lang="sr-Latn-RS" noProof="0"/>
              <a:t>Kliknite da biste uredili stil za naslov mastera</a:t>
            </a:r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54185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a nat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sr-Latn-RS" sz="3200">
                <a:latin typeface="+mj-lt"/>
              </a:defRPr>
            </a:lvl1pPr>
          </a:lstStyle>
          <a:p>
            <a:pPr rtl="0"/>
            <a:r>
              <a:rPr lang="sr-Latn-RS" noProof="0"/>
              <a:t>Kliknite da biste uredili stil za naslov mastera</a:t>
            </a:r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lang="sr-Latn-RS" sz="3200"/>
            </a:lvl1pPr>
            <a:lvl2pPr>
              <a:defRPr lang="sr-Latn-RS" sz="2800"/>
            </a:lvl2pPr>
            <a:lvl3pPr>
              <a:defRPr lang="sr-Latn-RS" sz="2400"/>
            </a:lvl3pPr>
            <a:lvl4pPr>
              <a:defRPr lang="sr-Latn-RS" sz="2000"/>
            </a:lvl4pPr>
            <a:lvl5pPr>
              <a:defRPr lang="sr-Latn-RS" sz="2000"/>
            </a:lvl5pPr>
            <a:lvl6pPr>
              <a:defRPr lang="sr-Latn-RS" sz="2000"/>
            </a:lvl6pPr>
            <a:lvl7pPr>
              <a:defRPr lang="sr-Latn-RS" sz="2000"/>
            </a:lvl7pPr>
            <a:lvl8pPr>
              <a:defRPr lang="sr-Latn-RS" sz="2000"/>
            </a:lvl8pPr>
            <a:lvl9pPr>
              <a:defRPr lang="sr-Latn-RS" sz="2000"/>
            </a:lvl9pPr>
          </a:lstStyle>
          <a:p>
            <a:pPr lvl="0" rtl="0"/>
            <a:r>
              <a:rPr lang="sr-Latn-RS" noProof="0"/>
              <a:t>Kliknite da biste uredili stilove za tekst mastera</a:t>
            </a:r>
          </a:p>
          <a:p>
            <a:pPr lvl="1" rtl="0"/>
            <a:r>
              <a:rPr lang="sr-Latn-RS" noProof="0"/>
              <a:t>Drugi nivo</a:t>
            </a:r>
          </a:p>
          <a:p>
            <a:pPr lvl="2" rtl="0"/>
            <a:r>
              <a:rPr lang="sr-Latn-RS" noProof="0"/>
              <a:t>Treći nivo</a:t>
            </a:r>
          </a:p>
          <a:p>
            <a:pPr lvl="3" rtl="0"/>
            <a:r>
              <a:rPr lang="sr-Latn-RS" noProof="0"/>
              <a:t>Četvrti nivo</a:t>
            </a:r>
          </a:p>
          <a:p>
            <a:pPr lvl="4" rtl="0"/>
            <a:r>
              <a:rPr lang="sr-Latn-RS" noProof="0"/>
              <a:t>Peti nivo</a:t>
            </a:r>
          </a:p>
        </p:txBody>
      </p:sp>
      <p:sp>
        <p:nvSpPr>
          <p:cNvPr id="4" name="Čuvar mesta za tekst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sr-Latn-RS" sz="1600"/>
            </a:lvl1pPr>
            <a:lvl2pPr marL="457200" indent="0">
              <a:buNone/>
              <a:defRPr lang="sr-Latn-RS" sz="1400"/>
            </a:lvl2pPr>
            <a:lvl3pPr marL="914400" indent="0">
              <a:buNone/>
              <a:defRPr lang="sr-Latn-RS" sz="1200"/>
            </a:lvl3pPr>
            <a:lvl4pPr marL="1371600" indent="0">
              <a:buNone/>
              <a:defRPr lang="sr-Latn-RS" sz="1000"/>
            </a:lvl4pPr>
            <a:lvl5pPr marL="1828800" indent="0">
              <a:buNone/>
              <a:defRPr lang="sr-Latn-RS" sz="1000"/>
            </a:lvl5pPr>
            <a:lvl6pPr marL="2286000" indent="0">
              <a:buNone/>
              <a:defRPr lang="sr-Latn-RS" sz="1000"/>
            </a:lvl6pPr>
            <a:lvl7pPr marL="2743200" indent="0">
              <a:buNone/>
              <a:defRPr lang="sr-Latn-RS" sz="1000"/>
            </a:lvl7pPr>
            <a:lvl8pPr marL="3200400" indent="0">
              <a:buNone/>
              <a:defRPr lang="sr-Latn-RS" sz="1000"/>
            </a:lvl8pPr>
            <a:lvl9pPr marL="3657600" indent="0">
              <a:buNone/>
              <a:defRPr lang="sr-Latn-RS" sz="1000"/>
            </a:lvl9pPr>
          </a:lstStyle>
          <a:p>
            <a:pPr lvl="0" rtl="0"/>
            <a:r>
              <a:rPr lang="sr-Latn-RS" noProof="0"/>
              <a:t>Kliknite da biste uredili stilove za tekst mastera</a:t>
            </a:r>
          </a:p>
        </p:txBody>
      </p:sp>
      <p:sp>
        <p:nvSpPr>
          <p:cNvPr id="6" name="Čuvar mesta za podnožje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r>
              <a:rPr lang="sr-Latn-RS" noProof="0"/>
              <a:t>NASLOV PREZENTACIJE</a:t>
            </a:r>
          </a:p>
        </p:txBody>
      </p:sp>
      <p:sp>
        <p:nvSpPr>
          <p:cNvPr id="7" name="Čuvar mesta za broj slajda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fld id="{294A09A9-5501-47C1-A89A-A340965A2BE2}" type="slidenum">
              <a:rPr lang="sr-Latn-RS" noProof="0" smtClean="0"/>
              <a:t>‹#›</a:t>
            </a:fld>
            <a:endParaRPr lang="sr-Latn-RS" noProof="0"/>
          </a:p>
        </p:txBody>
      </p:sp>
      <p:cxnSp>
        <p:nvCxnSpPr>
          <p:cNvPr id="8" name="Prava linija spajanja 7">
            <a:extLst>
              <a:ext uri="{FF2B5EF4-FFF2-40B4-BE49-F238E27FC236}">
                <a16:creationId xmlns:a16="http://schemas.microsoft.com/office/drawing/2014/main" id="{5754AE8D-13E4-BDDA-7C36-A9E08FD0A0E8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Prava linija spajanja 8">
            <a:extLst>
              <a:ext uri="{FF2B5EF4-FFF2-40B4-BE49-F238E27FC236}">
                <a16:creationId xmlns:a16="http://schemas.microsoft.com/office/drawing/2014/main" id="{6CE37136-8479-8CDC-7EEB-030C1A8151EF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a nat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sr-Latn-RS" sz="3200">
                <a:latin typeface="+mj-lt"/>
              </a:defRPr>
            </a:lvl1pPr>
          </a:lstStyle>
          <a:p>
            <a:pPr rtl="0"/>
            <a:r>
              <a:rPr lang="sr-Latn-RS" noProof="0"/>
              <a:t>Kliknite da biste uredili stil za naslov mastera</a:t>
            </a:r>
          </a:p>
        </p:txBody>
      </p:sp>
      <p:sp>
        <p:nvSpPr>
          <p:cNvPr id="3" name="Čuvar mesta za sliku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lang="sr-Latn-RS" sz="3200"/>
            </a:lvl1pPr>
            <a:lvl2pPr marL="457200" indent="0">
              <a:buNone/>
              <a:defRPr lang="sr-Latn-RS" sz="2800"/>
            </a:lvl2pPr>
            <a:lvl3pPr marL="914400" indent="0">
              <a:buNone/>
              <a:defRPr lang="sr-Latn-RS" sz="2400"/>
            </a:lvl3pPr>
            <a:lvl4pPr marL="1371600" indent="0">
              <a:buNone/>
              <a:defRPr lang="sr-Latn-RS" sz="2000"/>
            </a:lvl4pPr>
            <a:lvl5pPr marL="1828800" indent="0">
              <a:buNone/>
              <a:defRPr lang="sr-Latn-RS" sz="2000"/>
            </a:lvl5pPr>
            <a:lvl6pPr marL="2286000" indent="0">
              <a:buNone/>
              <a:defRPr lang="sr-Latn-RS" sz="2000"/>
            </a:lvl6pPr>
            <a:lvl7pPr marL="2743200" indent="0">
              <a:buNone/>
              <a:defRPr lang="sr-Latn-RS" sz="2000"/>
            </a:lvl7pPr>
            <a:lvl8pPr marL="3200400" indent="0">
              <a:buNone/>
              <a:defRPr lang="sr-Latn-RS" sz="2000"/>
            </a:lvl8pPr>
            <a:lvl9pPr marL="3657600" indent="0">
              <a:buNone/>
              <a:defRPr lang="sr-Latn-RS" sz="2000"/>
            </a:lvl9pPr>
          </a:lstStyle>
          <a:p>
            <a:pPr rtl="0"/>
            <a:r>
              <a:rPr lang="en-US" noProof="0"/>
              <a:t>Click icon to add picture</a:t>
            </a:r>
            <a:endParaRPr lang="sr-Latn-RS" noProof="0"/>
          </a:p>
        </p:txBody>
      </p:sp>
      <p:sp>
        <p:nvSpPr>
          <p:cNvPr id="4" name="Čuvar mesta za tekst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sr-Latn-RS" sz="1600"/>
            </a:lvl1pPr>
            <a:lvl2pPr marL="457200" indent="0">
              <a:buNone/>
              <a:defRPr lang="sr-Latn-RS" sz="1400"/>
            </a:lvl2pPr>
            <a:lvl3pPr marL="914400" indent="0">
              <a:buNone/>
              <a:defRPr lang="sr-Latn-RS" sz="1200"/>
            </a:lvl3pPr>
            <a:lvl4pPr marL="1371600" indent="0">
              <a:buNone/>
              <a:defRPr lang="sr-Latn-RS" sz="1000"/>
            </a:lvl4pPr>
            <a:lvl5pPr marL="1828800" indent="0">
              <a:buNone/>
              <a:defRPr lang="sr-Latn-RS" sz="1000"/>
            </a:lvl5pPr>
            <a:lvl6pPr marL="2286000" indent="0">
              <a:buNone/>
              <a:defRPr lang="sr-Latn-RS" sz="1000"/>
            </a:lvl6pPr>
            <a:lvl7pPr marL="2743200" indent="0">
              <a:buNone/>
              <a:defRPr lang="sr-Latn-RS" sz="1000"/>
            </a:lvl7pPr>
            <a:lvl8pPr marL="3200400" indent="0">
              <a:buNone/>
              <a:defRPr lang="sr-Latn-RS" sz="1000"/>
            </a:lvl8pPr>
            <a:lvl9pPr marL="3657600" indent="0">
              <a:buNone/>
              <a:defRPr lang="sr-Latn-RS" sz="1000"/>
            </a:lvl9pPr>
          </a:lstStyle>
          <a:p>
            <a:pPr lvl="0" rtl="0"/>
            <a:r>
              <a:rPr lang="sr-Latn-RS" noProof="0"/>
              <a:t>Kliknite da biste uredili stilove za tekst mastera</a:t>
            </a:r>
          </a:p>
        </p:txBody>
      </p:sp>
      <p:sp>
        <p:nvSpPr>
          <p:cNvPr id="6" name="Čuvar mesta za podnožje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r>
              <a:rPr lang="sr-Latn-RS" noProof="0"/>
              <a:t>NASLOV PREZENTACIJE</a:t>
            </a:r>
          </a:p>
        </p:txBody>
      </p:sp>
      <p:sp>
        <p:nvSpPr>
          <p:cNvPr id="7" name="Čuvar mesta za broj slajda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fld id="{294A09A9-5501-47C1-A89A-A340965A2BE2}" type="slidenum">
              <a:rPr lang="sr-Latn-RS" noProof="0" smtClean="0"/>
              <a:t>‹#›</a:t>
            </a:fld>
            <a:endParaRPr lang="sr-Latn-RS" noProof="0"/>
          </a:p>
        </p:txBody>
      </p:sp>
      <p:cxnSp>
        <p:nvCxnSpPr>
          <p:cNvPr id="8" name="Prava linija spajanja 7">
            <a:extLst>
              <a:ext uri="{FF2B5EF4-FFF2-40B4-BE49-F238E27FC236}">
                <a16:creationId xmlns:a16="http://schemas.microsoft.com/office/drawing/2014/main" id="{1DC6EFE9-BD9C-6124-823A-BD1C488321D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Prava linija spajanja 8">
            <a:extLst>
              <a:ext uri="{FF2B5EF4-FFF2-40B4-BE49-F238E27FC236}">
                <a16:creationId xmlns:a16="http://schemas.microsoft.com/office/drawing/2014/main" id="{21B53473-DF27-C657-627F-ED66976E076B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nevni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>
            <a:extLst>
              <a:ext uri="{FF2B5EF4-FFF2-40B4-BE49-F238E27FC236}">
                <a16:creationId xmlns:a16="http://schemas.microsoft.com/office/drawing/2014/main" id="{D1D3B0F0-DE71-18AB-7957-4CFA29C3A3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57290"/>
            <a:ext cx="5797296" cy="6000710"/>
          </a:xfrm>
          <a:prstGeom prst="rect">
            <a:avLst/>
          </a:prstGeom>
        </p:spPr>
      </p:pic>
      <p:pic>
        <p:nvPicPr>
          <p:cNvPr id="8" name="Slika 7">
            <a:extLst>
              <a:ext uri="{FF2B5EF4-FFF2-40B4-BE49-F238E27FC236}">
                <a16:creationId xmlns:a16="http://schemas.microsoft.com/office/drawing/2014/main" id="{1F04770F-E995-EF98-B4D1-9F13733EEF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3000" y="0"/>
            <a:ext cx="3429000" cy="6807199"/>
          </a:xfrm>
          <a:prstGeom prst="rect">
            <a:avLst/>
          </a:prstGeom>
        </p:spPr>
      </p:pic>
      <p:sp>
        <p:nvSpPr>
          <p:cNvPr id="12" name="Naslov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 rtlCol="0"/>
          <a:lstStyle>
            <a:lvl1pPr algn="r">
              <a:defRPr lang="sr-Latn-RS" sz="4800" cap="all" spc="400" baseline="0"/>
            </a:lvl1pPr>
          </a:lstStyle>
          <a:p>
            <a:pPr rtl="0"/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14" name="Čuvar mesta za sadržaj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sr-Latn-RS" sz="2400" b="1" spc="2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lang="sr-Latn-RS" sz="24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lang="sr-Latn-RS" sz="24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lang="sr-Latn-RS" sz="24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lang="sr-Latn-RS" sz="2400" spc="100" baseline="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sr-Latn-RS"/>
          </a:p>
        </p:txBody>
      </p:sp>
      <p:sp>
        <p:nvSpPr>
          <p:cNvPr id="3" name="Čuvar mesta za podnožje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r>
              <a:rPr lang="sr-Latn-RS"/>
              <a:t>NASLOV PREZENTACIJE</a:t>
            </a:r>
          </a:p>
        </p:txBody>
      </p:sp>
      <p:sp>
        <p:nvSpPr>
          <p:cNvPr id="4" name="Čuvar mesta za broj slajda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fld id="{294A09A9-5501-47C1-A89A-A340965A2BE2}" type="slidenum">
              <a:rPr lang="sr-Latn-RS" smtClean="0"/>
              <a:t>‹#›</a:t>
            </a:fld>
            <a:endParaRPr lang="sr-Latn-RS" dirty="0"/>
          </a:p>
        </p:txBody>
      </p:sp>
      <p:cxnSp>
        <p:nvCxnSpPr>
          <p:cNvPr id="5" name="Prava linija spajanja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Prava linija spajanja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844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>
            <a:extLst>
              <a:ext uri="{FF2B5EF4-FFF2-40B4-BE49-F238E27FC236}">
                <a16:creationId xmlns:a16="http://schemas.microsoft.com/office/drawing/2014/main" id="{60328C38-4E83-27EA-9D01-DDDF734988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70576" y="3428234"/>
            <a:ext cx="6821424" cy="3429766"/>
          </a:xfrm>
          <a:prstGeom prst="rect">
            <a:avLst/>
          </a:prstGeom>
        </p:spPr>
      </p:pic>
      <p:pic>
        <p:nvPicPr>
          <p:cNvPr id="10" name="Slika 9">
            <a:extLst>
              <a:ext uri="{FF2B5EF4-FFF2-40B4-BE49-F238E27FC236}">
                <a16:creationId xmlns:a16="http://schemas.microsoft.com/office/drawing/2014/main" id="{B270B91D-A39E-3D53-DBBB-DF836D19BE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654518" cy="5239512"/>
          </a:xfrm>
          <a:prstGeom prst="rect">
            <a:avLst/>
          </a:prstGeom>
        </p:spPr>
      </p:pic>
      <p:sp>
        <p:nvSpPr>
          <p:cNvPr id="12" name="Naslov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1216152"/>
            <a:ext cx="5184648" cy="4416552"/>
          </a:xfrm>
        </p:spPr>
        <p:txBody>
          <a:bodyPr lIns="0" rIns="0" rtlCol="0"/>
          <a:lstStyle>
            <a:lvl1pPr algn="r">
              <a:defRPr lang="sr-Latn-RS" sz="4800" cap="all" spc="400" baseline="0"/>
            </a:lvl1pPr>
          </a:lstStyle>
          <a:p>
            <a:pPr rtl="0"/>
            <a:r>
              <a:rPr lang="sr-Latn-RS" noProof="0"/>
              <a:t>Kliknite da biste uredili stil za naslov mastera</a:t>
            </a:r>
          </a:p>
        </p:txBody>
      </p:sp>
      <p:sp>
        <p:nvSpPr>
          <p:cNvPr id="14" name="Čuvar mesta za sadržaj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800" y="1216025"/>
            <a:ext cx="5184648" cy="4416425"/>
          </a:xfrm>
        </p:spPr>
        <p:txBody>
          <a:bodyPr rtlCol="0"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lang="sr-Latn-RS"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lang="sr-Latn-RS"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lang="sr-Latn-RS"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lang="sr-Latn-RS"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lang="sr-Latn-RS" sz="1600" spc="100" baseline="0"/>
            </a:lvl5pPr>
          </a:lstStyle>
          <a:p>
            <a:pPr lvl="0" rtl="0"/>
            <a:r>
              <a:rPr lang="sr-Latn-RS" noProof="0"/>
              <a:t>Kliknite da biste uredili stilove za tekst mastera</a:t>
            </a:r>
          </a:p>
          <a:p>
            <a:pPr lvl="1" rtl="0"/>
            <a:r>
              <a:rPr lang="sr-Latn-RS" noProof="0"/>
              <a:t>Drugi nivo</a:t>
            </a:r>
          </a:p>
          <a:p>
            <a:pPr lvl="2" rtl="0"/>
            <a:r>
              <a:rPr lang="sr-Latn-RS" noProof="0"/>
              <a:t>Treći nivo</a:t>
            </a:r>
          </a:p>
          <a:p>
            <a:pPr lvl="3" rtl="0"/>
            <a:r>
              <a:rPr lang="sr-Latn-RS" noProof="0"/>
              <a:t>Četvrti nivo</a:t>
            </a:r>
          </a:p>
          <a:p>
            <a:pPr lvl="4" rtl="0"/>
            <a:r>
              <a:rPr lang="sr-Latn-RS" noProof="0"/>
              <a:t>Peti nivo</a:t>
            </a:r>
          </a:p>
        </p:txBody>
      </p:sp>
      <p:sp>
        <p:nvSpPr>
          <p:cNvPr id="3" name="Čuvar mesta za podnožje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r>
              <a:rPr lang="sr-Latn-RS" noProof="0"/>
              <a:t>NASLOV PREZENTACIJE</a:t>
            </a:r>
          </a:p>
        </p:txBody>
      </p:sp>
      <p:sp>
        <p:nvSpPr>
          <p:cNvPr id="4" name="Čuvar mesta za broj slajda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fld id="{294A09A9-5501-47C1-A89A-A340965A2BE2}" type="slidenum">
              <a:rPr lang="sr-Latn-RS" noProof="0" smtClean="0"/>
              <a:t>‹#›</a:t>
            </a:fld>
            <a:endParaRPr lang="sr-Latn-RS" noProof="0"/>
          </a:p>
        </p:txBody>
      </p:sp>
      <p:cxnSp>
        <p:nvCxnSpPr>
          <p:cNvPr id="5" name="Prava linija spajanja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Prava linija spajanja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504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aglavlje odelj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3FEC1861-1570-5A6A-D3BA-4A17F008A5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Naslov 1">
            <a:extLst>
              <a:ext uri="{FF2B5EF4-FFF2-40B4-BE49-F238E27FC236}">
                <a16:creationId xmlns:a16="http://schemas.microsoft.com/office/drawing/2014/main" id="{10B0FF2F-3458-EA78-83DC-46FB2E5CE1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rtlCol="0" anchor="t">
            <a:noAutofit/>
          </a:bodyPr>
          <a:lstStyle>
            <a:lvl1pPr algn="l">
              <a:defRPr lang="sr-Latn-RS"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pPr rtl="0"/>
            <a:r>
              <a:rPr lang="sr-Latn-RS" noProof="0"/>
              <a:t>KLIKNITE OVDE DA BISTE UREDILI STIL ZA NASLOV MASTERA</a:t>
            </a:r>
          </a:p>
        </p:txBody>
      </p:sp>
      <p:sp>
        <p:nvSpPr>
          <p:cNvPr id="10" name="Podnaslov 2">
            <a:extLst>
              <a:ext uri="{FF2B5EF4-FFF2-40B4-BE49-F238E27FC236}">
                <a16:creationId xmlns:a16="http://schemas.microsoft.com/office/drawing/2014/main" id="{DC93615E-193E-5253-6EE0-EC01791E3A3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78992" y="4901184"/>
            <a:ext cx="10040112" cy="1280160"/>
          </a:xfrm>
        </p:spPr>
        <p:txBody>
          <a:bodyPr rtlCol="0"/>
          <a:lstStyle>
            <a:lvl1pPr marL="0" indent="0" algn="l">
              <a:buNone/>
              <a:defRPr lang="sr-Latn-RS" sz="2400" b="1" baseline="0">
                <a:latin typeface="+mn-lt"/>
              </a:defRPr>
            </a:lvl1pPr>
            <a:lvl2pPr marL="457200" indent="0" algn="ctr">
              <a:buNone/>
              <a:defRPr lang="sr-Latn-RS" sz="2000"/>
            </a:lvl2pPr>
            <a:lvl3pPr marL="914400" indent="0" algn="ctr">
              <a:buNone/>
              <a:defRPr lang="sr-Latn-RS" sz="1800"/>
            </a:lvl3pPr>
            <a:lvl4pPr marL="1371600" indent="0" algn="ctr">
              <a:buNone/>
              <a:defRPr lang="sr-Latn-RS" sz="1600"/>
            </a:lvl4pPr>
            <a:lvl5pPr marL="1828800" indent="0" algn="ctr">
              <a:buNone/>
              <a:defRPr lang="sr-Latn-RS" sz="1600"/>
            </a:lvl5pPr>
            <a:lvl6pPr marL="2286000" indent="0" algn="ctr">
              <a:buNone/>
              <a:defRPr lang="sr-Latn-RS" sz="1600"/>
            </a:lvl6pPr>
            <a:lvl7pPr marL="2743200" indent="0" algn="ctr">
              <a:buNone/>
              <a:defRPr lang="sr-Latn-RS" sz="1600"/>
            </a:lvl7pPr>
            <a:lvl8pPr marL="3200400" indent="0" algn="ctr">
              <a:buNone/>
              <a:defRPr lang="sr-Latn-RS" sz="1600"/>
            </a:lvl8pPr>
            <a:lvl9pPr marL="3657600" indent="0" algn="ctr">
              <a:buNone/>
              <a:defRPr lang="sr-Latn-RS" sz="1600"/>
            </a:lvl9pPr>
          </a:lstStyle>
          <a:p>
            <a:pPr rtl="0"/>
            <a:r>
              <a:rPr lang="sr-Latn-RS" noProof="0"/>
              <a:t>Kliknite da biste uredili stil za podnaslov mastera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slov i sadržaj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4437D9B2-AE86-9092-7072-0F717E3CA8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655535"/>
            <a:ext cx="4727448" cy="3202465"/>
          </a:xfrm>
          <a:prstGeom prst="rect">
            <a:avLst/>
          </a:prstGeom>
        </p:spPr>
      </p:pic>
      <p:pic>
        <p:nvPicPr>
          <p:cNvPr id="9" name="Slika 8">
            <a:extLst>
              <a:ext uri="{FF2B5EF4-FFF2-40B4-BE49-F238E27FC236}">
                <a16:creationId xmlns:a16="http://schemas.microsoft.com/office/drawing/2014/main" id="{5BF7E0A5-7E8E-4A90-B415-12984C7AB2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48245" y="0"/>
            <a:ext cx="5643755" cy="2313432"/>
          </a:xfrm>
          <a:prstGeom prst="rect">
            <a:avLst/>
          </a:prstGeom>
        </p:spPr>
      </p:pic>
      <p:sp>
        <p:nvSpPr>
          <p:cNvPr id="12" name="Naslov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1216152"/>
            <a:ext cx="5184648" cy="4416552"/>
          </a:xfrm>
        </p:spPr>
        <p:txBody>
          <a:bodyPr lIns="0" rIns="0" rtlCol="0"/>
          <a:lstStyle>
            <a:lvl1pPr algn="r">
              <a:defRPr lang="sr-Latn-RS" sz="4800" cap="all" spc="400" baseline="0"/>
            </a:lvl1pPr>
          </a:lstStyle>
          <a:p>
            <a:pPr rtl="0"/>
            <a:r>
              <a:rPr lang="sr-Latn-RS" noProof="0"/>
              <a:t>Kliknite da biste uredili stil za naslov mastera</a:t>
            </a:r>
          </a:p>
        </p:txBody>
      </p:sp>
      <p:sp>
        <p:nvSpPr>
          <p:cNvPr id="14" name="Čuvar mesta za sadržaj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800" y="1216025"/>
            <a:ext cx="5184648" cy="4416425"/>
          </a:xfrm>
        </p:spPr>
        <p:txBody>
          <a:bodyPr rtlCol="0"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lang="sr-Latn-RS"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lang="sr-Latn-RS"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lang="sr-Latn-RS"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lang="sr-Latn-RS"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lang="sr-Latn-RS" sz="1600" spc="100" baseline="0"/>
            </a:lvl5pPr>
          </a:lstStyle>
          <a:p>
            <a:pPr lvl="0" rtl="0"/>
            <a:r>
              <a:rPr lang="sr-Latn-RS" noProof="0"/>
              <a:t>Kliknite da biste uredili stilove za tekst mastera</a:t>
            </a:r>
          </a:p>
          <a:p>
            <a:pPr lvl="1" rtl="0"/>
            <a:r>
              <a:rPr lang="sr-Latn-RS" noProof="0"/>
              <a:t>Drugi nivo</a:t>
            </a:r>
          </a:p>
          <a:p>
            <a:pPr lvl="2" rtl="0"/>
            <a:r>
              <a:rPr lang="sr-Latn-RS" noProof="0"/>
              <a:t>Treći nivo</a:t>
            </a:r>
          </a:p>
          <a:p>
            <a:pPr lvl="3" rtl="0"/>
            <a:r>
              <a:rPr lang="sr-Latn-RS" noProof="0"/>
              <a:t>Četvrti nivo</a:t>
            </a:r>
          </a:p>
          <a:p>
            <a:pPr lvl="4" rtl="0"/>
            <a:r>
              <a:rPr lang="sr-Latn-RS" noProof="0"/>
              <a:t>Peti nivo</a:t>
            </a:r>
          </a:p>
        </p:txBody>
      </p:sp>
      <p:sp>
        <p:nvSpPr>
          <p:cNvPr id="3" name="Čuvar mesta za podnožje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r>
              <a:rPr lang="sr-Latn-RS" noProof="0"/>
              <a:t>NASLOV PREZENTACIJE</a:t>
            </a:r>
          </a:p>
        </p:txBody>
      </p:sp>
      <p:sp>
        <p:nvSpPr>
          <p:cNvPr id="4" name="Čuvar mesta za broj slajda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fld id="{294A09A9-5501-47C1-A89A-A340965A2BE2}" type="slidenum">
              <a:rPr lang="sr-Latn-RS" noProof="0" smtClean="0"/>
              <a:t>‹#›</a:t>
            </a:fld>
            <a:endParaRPr lang="sr-Latn-RS" noProof="0"/>
          </a:p>
        </p:txBody>
      </p:sp>
      <p:cxnSp>
        <p:nvCxnSpPr>
          <p:cNvPr id="5" name="Prava linija spajanja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Prava linija spajanja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802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slov i sadržaj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AEFA7995-D0F4-05F2-CDF1-463407E3BA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31909" y="0"/>
            <a:ext cx="5160091" cy="4041648"/>
          </a:xfrm>
          <a:prstGeom prst="rect">
            <a:avLst/>
          </a:prstGeom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792D768B-E662-B315-7576-313DFCE2AB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127248"/>
            <a:ext cx="4162200" cy="373075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sr-Latn-RS" sz="4800" spc="400" baseline="0"/>
            </a:lvl1pPr>
          </a:lstStyle>
          <a:p>
            <a:pPr rtl="0"/>
            <a:r>
              <a:rPr lang="sr-Latn-RS" noProof="0"/>
              <a:t>Kliknite da biste uredili stil za naslov mastera</a:t>
            </a:r>
          </a:p>
        </p:txBody>
      </p:sp>
      <p:sp>
        <p:nvSpPr>
          <p:cNvPr id="4" name="Čuvar mesta za sadržaj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2647" y="2441448"/>
            <a:ext cx="10972800" cy="3044952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sr-Latn-RS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sr-Latn-RS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sr-Latn-RS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5pPr>
          </a:lstStyle>
          <a:p>
            <a:pPr lvl="0" rtl="0"/>
            <a:r>
              <a:rPr lang="sr-Latn-RS" noProof="0"/>
              <a:t>Kliknite da biste uredili stilove za tekst mastera</a:t>
            </a:r>
          </a:p>
          <a:p>
            <a:pPr lvl="1" rtl="0"/>
            <a:r>
              <a:rPr lang="sr-Latn-RS" noProof="0"/>
              <a:t>Drugi nivo</a:t>
            </a:r>
          </a:p>
          <a:p>
            <a:pPr lvl="2" rtl="0"/>
            <a:r>
              <a:rPr lang="sr-Latn-RS" noProof="0"/>
              <a:t>Treći nivo</a:t>
            </a:r>
          </a:p>
          <a:p>
            <a:pPr lvl="3" rtl="0"/>
            <a:r>
              <a:rPr lang="sr-Latn-RS" noProof="0"/>
              <a:t>Četvrti nivo</a:t>
            </a:r>
          </a:p>
          <a:p>
            <a:pPr lvl="4" rtl="0"/>
            <a:r>
              <a:rPr lang="sr-Latn-RS" noProof="0"/>
              <a:t>Peti nivo</a:t>
            </a:r>
          </a:p>
        </p:txBody>
      </p:sp>
      <p:sp>
        <p:nvSpPr>
          <p:cNvPr id="8" name="Čuvar mesta za podnožje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r>
              <a:rPr lang="sr-Latn-RS" noProof="0"/>
              <a:t>NASLOV PREZENTACIJE</a:t>
            </a:r>
          </a:p>
        </p:txBody>
      </p:sp>
      <p:sp>
        <p:nvSpPr>
          <p:cNvPr id="9" name="Čuvar mesta za broj slajda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fld id="{294A09A9-5501-47C1-A89A-A340965A2BE2}" type="slidenum">
              <a:rPr lang="sr-Latn-RS" noProof="0" smtClean="0"/>
              <a:t>‹#›</a:t>
            </a:fld>
            <a:endParaRPr lang="sr-Latn-RS" noProof="0"/>
          </a:p>
        </p:txBody>
      </p:sp>
      <p:cxnSp>
        <p:nvCxnSpPr>
          <p:cNvPr id="10" name="Prava linija spajanja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Prava linija spajanja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390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078303F0-A6CC-605A-D08C-4E4ED07C2F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196903" cy="3611880"/>
          </a:xfrm>
          <a:prstGeom prst="rect">
            <a:avLst/>
          </a:prstGeom>
        </p:spPr>
      </p:pic>
      <p:pic>
        <p:nvPicPr>
          <p:cNvPr id="3" name="Slika 2">
            <a:extLst>
              <a:ext uri="{FF2B5EF4-FFF2-40B4-BE49-F238E27FC236}">
                <a16:creationId xmlns:a16="http://schemas.microsoft.com/office/drawing/2014/main" id="{904458FB-E7BB-F476-4A31-9C5AA406E2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02680" y="4079057"/>
            <a:ext cx="5989320" cy="2778943"/>
          </a:xfrm>
          <a:prstGeom prst="rect">
            <a:avLst/>
          </a:prstGeom>
        </p:spPr>
      </p:pic>
      <p:sp>
        <p:nvSpPr>
          <p:cNvPr id="12" name="Naslov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3240" y="2651760"/>
            <a:ext cx="6309360" cy="1580714"/>
          </a:xfrm>
        </p:spPr>
        <p:txBody>
          <a:bodyPr lIns="91440" rIns="91440" rtlCol="0" anchor="t"/>
          <a:lstStyle>
            <a:lvl1pPr algn="l">
              <a:lnSpc>
                <a:spcPct val="100000"/>
              </a:lnSpc>
              <a:defRPr lang="sr-Latn-RS" sz="2800" cap="none" spc="200" baseline="0"/>
            </a:lvl1pPr>
          </a:lstStyle>
          <a:p>
            <a:pPr rtl="0"/>
            <a:r>
              <a:rPr lang="sr-Latn-RS" noProof="0"/>
              <a:t>Kliknite da biste uredili stil za naslov mastera</a:t>
            </a:r>
          </a:p>
        </p:txBody>
      </p:sp>
      <p:sp>
        <p:nvSpPr>
          <p:cNvPr id="16" name="Čuvar mesta za tekst 15">
            <a:extLst>
              <a:ext uri="{FF2B5EF4-FFF2-40B4-BE49-F238E27FC236}">
                <a16:creationId xmlns:a16="http://schemas.microsoft.com/office/drawing/2014/main" id="{94138E8D-4D76-2023-4B97-8ACB8894C5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63240" y="4232475"/>
            <a:ext cx="5775960" cy="333945"/>
          </a:xfrm>
        </p:spPr>
        <p:txBody>
          <a:bodyPr rtlCol="0"/>
          <a:lstStyle>
            <a:lvl1pPr marL="0" indent="0">
              <a:buNone/>
              <a:defRPr lang="sr-Latn-RS" sz="1800" spc="200" baseline="0"/>
            </a:lvl1pPr>
          </a:lstStyle>
          <a:p>
            <a:pPr lvl="0" rtl="0"/>
            <a:r>
              <a:rPr lang="sr-Latn-RS" noProof="0"/>
              <a:t>Kliknite da biste uredili stilove za tekst mastera</a:t>
            </a:r>
          </a:p>
        </p:txBody>
      </p:sp>
      <p:sp>
        <p:nvSpPr>
          <p:cNvPr id="17" name="Čuvar mesta za tekst 13">
            <a:extLst>
              <a:ext uri="{FF2B5EF4-FFF2-40B4-BE49-F238E27FC236}">
                <a16:creationId xmlns:a16="http://schemas.microsoft.com/office/drawing/2014/main" id="{D1FFE415-7AFC-D826-1BD1-1993DED3B0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37922" y="3591339"/>
            <a:ext cx="1171575" cy="238760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sr-Latn-RS" sz="17000" b="1" cap="all" spc="300" dirty="0">
                <a:ln w="28575">
                  <a:solidFill>
                    <a:schemeClr val="tx1"/>
                  </a:solidFill>
                </a:ln>
                <a:noFill/>
                <a:latin typeface="+mj-lt"/>
                <a:ea typeface="+mj-ea"/>
              </a:defRPr>
            </a:lvl1pPr>
          </a:lstStyle>
          <a:p>
            <a:pPr marL="914400" lvl="0" indent="-1143000" rtl="0">
              <a:spcBef>
                <a:spcPct val="0"/>
              </a:spcBef>
            </a:pPr>
            <a:r>
              <a:rPr lang="sr-Latn-RS" noProof="0"/>
              <a:t>„</a:t>
            </a:r>
          </a:p>
        </p:txBody>
      </p:sp>
      <p:sp>
        <p:nvSpPr>
          <p:cNvPr id="18" name="Čuvar mesta za tekst 13">
            <a:extLst>
              <a:ext uri="{FF2B5EF4-FFF2-40B4-BE49-F238E27FC236}">
                <a16:creationId xmlns:a16="http://schemas.microsoft.com/office/drawing/2014/main" id="{0962DFC0-ADB3-684B-6F72-9C45BB48C2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61" y="1982216"/>
            <a:ext cx="1171575" cy="2386584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sr-Latn-RS" sz="17000" b="1" cap="all" spc="300" dirty="0">
                <a:ln w="28575">
                  <a:solidFill>
                    <a:schemeClr val="tx1"/>
                  </a:solidFill>
                </a:ln>
                <a:noFill/>
                <a:latin typeface="+mj-lt"/>
                <a:ea typeface="+mj-ea"/>
              </a:defRPr>
            </a:lvl1pPr>
          </a:lstStyle>
          <a:p>
            <a:pPr marL="914400" lvl="0" indent="-1143000" rtl="0">
              <a:spcBef>
                <a:spcPct val="0"/>
              </a:spcBef>
            </a:pPr>
            <a:r>
              <a:rPr lang="sr-Latn-RS" noProof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330879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ka 2">
            <a:extLst>
              <a:ext uri="{FF2B5EF4-FFF2-40B4-BE49-F238E27FC236}">
                <a16:creationId xmlns:a16="http://schemas.microsoft.com/office/drawing/2014/main" id="{B6C6FB24-160F-388E-8450-E5C970E243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64792"/>
            <a:ext cx="5359935" cy="5093208"/>
          </a:xfrm>
          <a:prstGeom prst="rect">
            <a:avLst/>
          </a:prstGeom>
        </p:spPr>
      </p:pic>
      <p:pic>
        <p:nvPicPr>
          <p:cNvPr id="23" name="Slika 22">
            <a:extLst>
              <a:ext uri="{FF2B5EF4-FFF2-40B4-BE49-F238E27FC236}">
                <a16:creationId xmlns:a16="http://schemas.microsoft.com/office/drawing/2014/main" id="{D0AF7F25-1C65-DB7F-9FA3-300318BD4B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62085" y="0"/>
            <a:ext cx="2929915" cy="2752344"/>
          </a:xfrm>
          <a:prstGeom prst="rect">
            <a:avLst/>
          </a:prstGeom>
        </p:spPr>
      </p:pic>
      <p:sp>
        <p:nvSpPr>
          <p:cNvPr id="25" name="Naslov 1">
            <a:extLst>
              <a:ext uri="{FF2B5EF4-FFF2-40B4-BE49-F238E27FC236}">
                <a16:creationId xmlns:a16="http://schemas.microsoft.com/office/drawing/2014/main" id="{DCE0745D-AFE6-DE6D-B026-1FF13F34E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sr-Latn-RS" sz="4800" spc="400" baseline="0"/>
            </a:lvl1pPr>
          </a:lstStyle>
          <a:p>
            <a:pPr rtl="0"/>
            <a:r>
              <a:rPr lang="sr-Latn-RS" noProof="0"/>
              <a:t>Kliknite da biste uredili stil za naslov mastera</a:t>
            </a:r>
          </a:p>
        </p:txBody>
      </p:sp>
      <p:sp>
        <p:nvSpPr>
          <p:cNvPr id="6" name="Čuvar mesta za sliku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0120" y="2450592"/>
            <a:ext cx="2057400" cy="2057400"/>
          </a:xfrm>
        </p:spPr>
        <p:txBody>
          <a:bodyPr rtlCol="0">
            <a:normAutofit/>
          </a:bodyPr>
          <a:lstStyle>
            <a:lvl1pPr marL="0" indent="0">
              <a:buNone/>
              <a:defRPr lang="sr-Latn-RS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sr-Latn-RS" noProof="0"/>
          </a:p>
        </p:txBody>
      </p:sp>
      <p:sp>
        <p:nvSpPr>
          <p:cNvPr id="10" name="Čuvar mesta za tekst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956" y="4611550"/>
            <a:ext cx="228600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sr-Latn-RS"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sr-Latn-RS" noProof="0"/>
              <a:t>Ime</a:t>
            </a:r>
          </a:p>
        </p:txBody>
      </p:sp>
      <p:sp>
        <p:nvSpPr>
          <p:cNvPr id="11" name="Čuvar mesta za tekst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8956" y="4865225"/>
            <a:ext cx="2286000" cy="18288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sr-Latn-RS" sz="1200" b="0" spc="2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sr-Latn-RS" noProof="0"/>
              <a:t>Naslov</a:t>
            </a:r>
          </a:p>
        </p:txBody>
      </p:sp>
      <p:sp>
        <p:nvSpPr>
          <p:cNvPr id="7" name="Čuvar mesta za sliku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30752" y="2450592"/>
            <a:ext cx="2057400" cy="2057400"/>
          </a:xfrm>
        </p:spPr>
        <p:txBody>
          <a:bodyPr rtlCol="0">
            <a:normAutofit/>
          </a:bodyPr>
          <a:lstStyle>
            <a:lvl1pPr marL="0" indent="0">
              <a:buNone/>
              <a:defRPr lang="sr-Latn-RS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sr-Latn-RS" noProof="0"/>
          </a:p>
        </p:txBody>
      </p:sp>
      <p:sp>
        <p:nvSpPr>
          <p:cNvPr id="12" name="Čuvar mesta za tekst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29588" y="4611550"/>
            <a:ext cx="228600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sr-Latn-RS"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sr-Latn-RS" noProof="0"/>
              <a:t>Ime</a:t>
            </a:r>
          </a:p>
        </p:txBody>
      </p:sp>
      <p:sp>
        <p:nvSpPr>
          <p:cNvPr id="13" name="Čuvar mesta za tekst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29588" y="4865225"/>
            <a:ext cx="2286000" cy="18288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sr-Latn-RS" sz="1200" b="0" spc="2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sr-Latn-RS" noProof="0"/>
              <a:t>Naslov</a:t>
            </a:r>
          </a:p>
        </p:txBody>
      </p:sp>
      <p:sp>
        <p:nvSpPr>
          <p:cNvPr id="8" name="Čuvar mesta za sliku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64808" y="2450592"/>
            <a:ext cx="2057400" cy="2057400"/>
          </a:xfrm>
        </p:spPr>
        <p:txBody>
          <a:bodyPr rtlCol="0">
            <a:normAutofit/>
          </a:bodyPr>
          <a:lstStyle>
            <a:lvl1pPr marL="0" indent="0">
              <a:buNone/>
              <a:defRPr lang="sr-Latn-RS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sr-Latn-RS" noProof="0"/>
          </a:p>
        </p:txBody>
      </p:sp>
      <p:sp>
        <p:nvSpPr>
          <p:cNvPr id="14" name="Čuvar mesta za tekst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63644" y="4611550"/>
            <a:ext cx="228600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sr-Latn-RS"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sr-Latn-RS" noProof="0"/>
              <a:t>Ime</a:t>
            </a:r>
          </a:p>
        </p:txBody>
      </p:sp>
      <p:sp>
        <p:nvSpPr>
          <p:cNvPr id="15" name="Čuvar mesta za tekst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3644" y="4865225"/>
            <a:ext cx="2286000" cy="18288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sr-Latn-RS" sz="1200" b="0" spc="2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sr-Latn-RS" noProof="0"/>
              <a:t>Naslov</a:t>
            </a:r>
          </a:p>
        </p:txBody>
      </p:sp>
      <p:sp>
        <p:nvSpPr>
          <p:cNvPr id="9" name="Čuvar mesta za sliku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98864" y="2450592"/>
            <a:ext cx="2057400" cy="2057400"/>
          </a:xfrm>
        </p:spPr>
        <p:txBody>
          <a:bodyPr rtlCol="0">
            <a:normAutofit/>
          </a:bodyPr>
          <a:lstStyle>
            <a:lvl1pPr marL="0" indent="0">
              <a:buNone/>
              <a:defRPr lang="sr-Latn-RS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sr-Latn-RS" noProof="0"/>
          </a:p>
        </p:txBody>
      </p:sp>
      <p:sp>
        <p:nvSpPr>
          <p:cNvPr id="16" name="Čuvar mesta za tekst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97700" y="4611550"/>
            <a:ext cx="228600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sr-Latn-RS"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sr-Latn-RS" noProof="0"/>
              <a:t>Ime</a:t>
            </a:r>
          </a:p>
        </p:txBody>
      </p:sp>
      <p:sp>
        <p:nvSpPr>
          <p:cNvPr id="17" name="Čuvar mesta za tekst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97700" y="4865225"/>
            <a:ext cx="2286000" cy="18288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sr-Latn-RS" sz="1200" b="0" spc="2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sr-Latn-RS" noProof="0"/>
              <a:t>Naslov</a:t>
            </a:r>
          </a:p>
        </p:txBody>
      </p:sp>
      <p:sp>
        <p:nvSpPr>
          <p:cNvPr id="4" name="Čuvar mesta za podnožje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r>
              <a:rPr lang="sr-Latn-RS" noProof="0"/>
              <a:t>NASLOV PREZENTACIJE</a:t>
            </a:r>
          </a:p>
        </p:txBody>
      </p:sp>
      <p:sp>
        <p:nvSpPr>
          <p:cNvPr id="5" name="Čuvar mesta za broj slajda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fld id="{294A09A9-5501-47C1-A89A-A340965A2BE2}" type="slidenum">
              <a:rPr lang="sr-Latn-RS" noProof="0" smtClean="0"/>
              <a:t>‹#›</a:t>
            </a:fld>
            <a:endParaRPr lang="sr-Latn-RS" noProof="0"/>
          </a:p>
        </p:txBody>
      </p:sp>
      <p:cxnSp>
        <p:nvCxnSpPr>
          <p:cNvPr id="18" name="Prava linija spajanja 17">
            <a:extLst>
              <a:ext uri="{FF2B5EF4-FFF2-40B4-BE49-F238E27FC236}">
                <a16:creationId xmlns:a16="http://schemas.microsoft.com/office/drawing/2014/main" id="{663C6C7E-F363-1F17-B288-D4D45B87028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Prava linija spajanja 18">
            <a:extLst>
              <a:ext uri="{FF2B5EF4-FFF2-40B4-BE49-F238E27FC236}">
                <a16:creationId xmlns:a16="http://schemas.microsoft.com/office/drawing/2014/main" id="{ED6D4091-312C-81B9-BAF6-5E0D6F665E5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lika 19">
            <a:extLst>
              <a:ext uri="{FF2B5EF4-FFF2-40B4-BE49-F238E27FC236}">
                <a16:creationId xmlns:a16="http://schemas.microsoft.com/office/drawing/2014/main" id="{B6A3FD7E-DF96-B9E4-8D70-DA62CC3390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66265"/>
            <a:ext cx="5358384" cy="5091735"/>
          </a:xfrm>
          <a:prstGeom prst="rect">
            <a:avLst/>
          </a:prstGeom>
        </p:spPr>
      </p:pic>
      <p:sp>
        <p:nvSpPr>
          <p:cNvPr id="25" name="Naslov 1">
            <a:extLst>
              <a:ext uri="{FF2B5EF4-FFF2-40B4-BE49-F238E27FC236}">
                <a16:creationId xmlns:a16="http://schemas.microsoft.com/office/drawing/2014/main" id="{DCE0745D-AFE6-DE6D-B026-1FF13F34E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sr-Latn-RS" sz="4800" spc="400" baseline="0"/>
            </a:lvl1pPr>
          </a:lstStyle>
          <a:p>
            <a:pPr rtl="0"/>
            <a:r>
              <a:rPr lang="sr-Latn-RS" noProof="0"/>
              <a:t>Kliknite da biste uredili stil za naslov mastera</a:t>
            </a:r>
          </a:p>
        </p:txBody>
      </p:sp>
      <p:sp>
        <p:nvSpPr>
          <p:cNvPr id="10" name="Čuvar mesta za tekst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2670048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sr-Latn-RS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sr-Latn-RS" noProof="0"/>
              <a:t>Ime</a:t>
            </a:r>
          </a:p>
        </p:txBody>
      </p:sp>
      <p:sp>
        <p:nvSpPr>
          <p:cNvPr id="11" name="Čuvar mesta za tekst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3094300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sr-Latn-RS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sr-Latn-RS" noProof="0"/>
              <a:t>Naslov</a:t>
            </a:r>
          </a:p>
        </p:txBody>
      </p:sp>
      <p:sp>
        <p:nvSpPr>
          <p:cNvPr id="28" name="Čuvar mesta za tekst 28">
            <a:extLst>
              <a:ext uri="{FF2B5EF4-FFF2-40B4-BE49-F238E27FC236}">
                <a16:creationId xmlns:a16="http://schemas.microsoft.com/office/drawing/2014/main" id="{739AFCF1-55F0-974F-0F5C-34444B290B5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4479943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sr-Latn-RS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sr-Latn-RS" noProof="0"/>
              <a:t>Ime</a:t>
            </a:r>
          </a:p>
        </p:txBody>
      </p:sp>
      <p:sp>
        <p:nvSpPr>
          <p:cNvPr id="29" name="Čuvar mesta za tekst 28">
            <a:extLst>
              <a:ext uri="{FF2B5EF4-FFF2-40B4-BE49-F238E27FC236}">
                <a16:creationId xmlns:a16="http://schemas.microsoft.com/office/drawing/2014/main" id="{77CF7DE5-8E6D-2C2C-A514-BAB6D4B6FF3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7200" y="4904195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sr-Latn-RS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sr-Latn-RS" noProof="0"/>
              <a:t>Naslov</a:t>
            </a:r>
          </a:p>
        </p:txBody>
      </p:sp>
      <p:sp>
        <p:nvSpPr>
          <p:cNvPr id="6" name="Čuvar mesta za sliku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993392" y="2450592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sr-Latn-RS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sr-Latn-RS" noProof="0"/>
          </a:p>
        </p:txBody>
      </p:sp>
      <p:sp>
        <p:nvSpPr>
          <p:cNvPr id="21" name="Čuvar mesta za sliku 23">
            <a:extLst>
              <a:ext uri="{FF2B5EF4-FFF2-40B4-BE49-F238E27FC236}">
                <a16:creationId xmlns:a16="http://schemas.microsoft.com/office/drawing/2014/main" id="{DBA744D6-401F-C995-EF58-BD24A0DD8581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1993392" y="4260487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sr-Latn-RS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sr-Latn-RS" noProof="0"/>
          </a:p>
        </p:txBody>
      </p:sp>
      <p:sp>
        <p:nvSpPr>
          <p:cNvPr id="12" name="Čuvar mesta za tekst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18688" y="2670048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sr-Latn-RS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sr-Latn-RS" noProof="0"/>
              <a:t>Ime</a:t>
            </a:r>
          </a:p>
        </p:txBody>
      </p:sp>
      <p:sp>
        <p:nvSpPr>
          <p:cNvPr id="13" name="Čuvar mesta za tekst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18688" y="3094300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sr-Latn-RS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sr-Latn-RS" noProof="0"/>
              <a:t>Naslov</a:t>
            </a:r>
          </a:p>
        </p:txBody>
      </p:sp>
      <p:sp>
        <p:nvSpPr>
          <p:cNvPr id="30" name="Čuvar mesta za tekst 28">
            <a:extLst>
              <a:ext uri="{FF2B5EF4-FFF2-40B4-BE49-F238E27FC236}">
                <a16:creationId xmlns:a16="http://schemas.microsoft.com/office/drawing/2014/main" id="{B1201CED-247A-16CA-9F03-BF32393D3B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8688" y="4479943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sr-Latn-RS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sr-Latn-RS" noProof="0"/>
              <a:t>Ime</a:t>
            </a:r>
          </a:p>
        </p:txBody>
      </p:sp>
      <p:sp>
        <p:nvSpPr>
          <p:cNvPr id="31" name="Čuvar mesta za tekst 28">
            <a:extLst>
              <a:ext uri="{FF2B5EF4-FFF2-40B4-BE49-F238E27FC236}">
                <a16:creationId xmlns:a16="http://schemas.microsoft.com/office/drawing/2014/main" id="{2D5FA954-036C-191F-7040-1848AB2BE3C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18688" y="4904195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sr-Latn-RS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sr-Latn-RS" noProof="0"/>
              <a:t>Naslov</a:t>
            </a:r>
          </a:p>
        </p:txBody>
      </p:sp>
      <p:sp>
        <p:nvSpPr>
          <p:cNvPr id="7" name="Čuvar mesta za sliku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4745736" y="2450592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sr-Latn-RS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sr-Latn-RS" noProof="0"/>
          </a:p>
        </p:txBody>
      </p:sp>
      <p:sp>
        <p:nvSpPr>
          <p:cNvPr id="23" name="Čuvar mesta za sliku 23">
            <a:extLst>
              <a:ext uri="{FF2B5EF4-FFF2-40B4-BE49-F238E27FC236}">
                <a16:creationId xmlns:a16="http://schemas.microsoft.com/office/drawing/2014/main" id="{8CFBAF86-D36B-F789-2C9C-78C6830B13C9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4745736" y="4260487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sr-Latn-RS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sr-Latn-RS" noProof="0"/>
          </a:p>
        </p:txBody>
      </p:sp>
      <p:sp>
        <p:nvSpPr>
          <p:cNvPr id="14" name="Čuvar mesta za tekst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66787" y="2670048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sr-Latn-RS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sr-Latn-RS" noProof="0"/>
              <a:t>Ime</a:t>
            </a:r>
          </a:p>
        </p:txBody>
      </p:sp>
      <p:sp>
        <p:nvSpPr>
          <p:cNvPr id="15" name="Čuvar mesta za tekst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66787" y="3094300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sr-Latn-RS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sr-Latn-RS" noProof="0"/>
              <a:t>Naslov</a:t>
            </a:r>
          </a:p>
        </p:txBody>
      </p:sp>
      <p:sp>
        <p:nvSpPr>
          <p:cNvPr id="32" name="Čuvar mesta za tekst 28">
            <a:extLst>
              <a:ext uri="{FF2B5EF4-FFF2-40B4-BE49-F238E27FC236}">
                <a16:creationId xmlns:a16="http://schemas.microsoft.com/office/drawing/2014/main" id="{6E32CE61-2D9B-C245-0D18-C33760B0853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66787" y="4479943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sr-Latn-RS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sr-Latn-RS" noProof="0"/>
              <a:t>Ime</a:t>
            </a:r>
          </a:p>
        </p:txBody>
      </p:sp>
      <p:sp>
        <p:nvSpPr>
          <p:cNvPr id="33" name="Čuvar mesta za tekst 28">
            <a:extLst>
              <a:ext uri="{FF2B5EF4-FFF2-40B4-BE49-F238E27FC236}">
                <a16:creationId xmlns:a16="http://schemas.microsoft.com/office/drawing/2014/main" id="{E4068D0A-21CD-897C-9CC1-0BFDAABBD4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966787" y="4904195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sr-Latn-RS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sr-Latn-RS" noProof="0"/>
              <a:t>Naslov</a:t>
            </a:r>
          </a:p>
        </p:txBody>
      </p:sp>
      <p:sp>
        <p:nvSpPr>
          <p:cNvPr id="8" name="Čuvar mesta za sliku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7498080" y="2450592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sr-Latn-RS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sr-Latn-RS" noProof="0"/>
          </a:p>
        </p:txBody>
      </p:sp>
      <p:sp>
        <p:nvSpPr>
          <p:cNvPr id="26" name="Čuvar mesta za sliku 23">
            <a:extLst>
              <a:ext uri="{FF2B5EF4-FFF2-40B4-BE49-F238E27FC236}">
                <a16:creationId xmlns:a16="http://schemas.microsoft.com/office/drawing/2014/main" id="{C110D526-1AE4-5106-E956-0B2ED3A4D4BC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498080" y="4260487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sr-Latn-RS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sr-Latn-RS" noProof="0"/>
          </a:p>
        </p:txBody>
      </p:sp>
      <p:sp>
        <p:nvSpPr>
          <p:cNvPr id="16" name="Čuvar mesta za tekst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32520" y="2670048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sr-Latn-RS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sr-Latn-RS" noProof="0"/>
              <a:t>Ime</a:t>
            </a:r>
          </a:p>
        </p:txBody>
      </p:sp>
      <p:sp>
        <p:nvSpPr>
          <p:cNvPr id="17" name="Čuvar mesta za tekst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32520" y="3094300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sr-Latn-RS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sr-Latn-RS" noProof="0"/>
              <a:t>Naslov</a:t>
            </a:r>
          </a:p>
        </p:txBody>
      </p:sp>
      <p:sp>
        <p:nvSpPr>
          <p:cNvPr id="34" name="Čuvar mesta za tekst 28">
            <a:extLst>
              <a:ext uri="{FF2B5EF4-FFF2-40B4-BE49-F238E27FC236}">
                <a16:creationId xmlns:a16="http://schemas.microsoft.com/office/drawing/2014/main" id="{3858F91A-46AA-AF23-2716-3B2B678BBE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32520" y="4479943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sr-Latn-RS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sr-Latn-RS" noProof="0"/>
              <a:t>Ime</a:t>
            </a:r>
          </a:p>
        </p:txBody>
      </p:sp>
      <p:sp>
        <p:nvSpPr>
          <p:cNvPr id="35" name="Čuvar mesta za tekst 28">
            <a:extLst>
              <a:ext uri="{FF2B5EF4-FFF2-40B4-BE49-F238E27FC236}">
                <a16:creationId xmlns:a16="http://schemas.microsoft.com/office/drawing/2014/main" id="{EBC002F6-7435-833F-0E8B-30A53B0755A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32520" y="4904195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sr-Latn-RS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sr-Latn-RS" noProof="0"/>
              <a:t>Naslov</a:t>
            </a:r>
          </a:p>
        </p:txBody>
      </p:sp>
      <p:sp>
        <p:nvSpPr>
          <p:cNvPr id="9" name="Čuvar mesta za sliku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10250424" y="2450592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sr-Latn-RS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sr-Latn-RS" noProof="0"/>
          </a:p>
        </p:txBody>
      </p:sp>
      <p:sp>
        <p:nvSpPr>
          <p:cNvPr id="27" name="Čuvar mesta za sliku 23">
            <a:extLst>
              <a:ext uri="{FF2B5EF4-FFF2-40B4-BE49-F238E27FC236}">
                <a16:creationId xmlns:a16="http://schemas.microsoft.com/office/drawing/2014/main" id="{2CBF8435-BD05-F386-4E6E-F2B6F6894FD7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10250424" y="4260487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sr-Latn-RS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sr-Latn-RS" noProof="0"/>
          </a:p>
        </p:txBody>
      </p:sp>
      <p:sp>
        <p:nvSpPr>
          <p:cNvPr id="4" name="Čuvar mesta za podnožje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r>
              <a:rPr lang="sr-Latn-RS" noProof="0"/>
              <a:t>NASLOV PREZENTACIJE</a:t>
            </a:r>
          </a:p>
        </p:txBody>
      </p:sp>
      <p:sp>
        <p:nvSpPr>
          <p:cNvPr id="5" name="Čuvar mesta za broj slajda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fld id="{294A09A9-5501-47C1-A89A-A340965A2BE2}" type="slidenum">
              <a:rPr lang="sr-Latn-RS" noProof="0" smtClean="0"/>
              <a:t>‹#›</a:t>
            </a:fld>
            <a:endParaRPr lang="sr-Latn-RS" noProof="0"/>
          </a:p>
        </p:txBody>
      </p:sp>
      <p:cxnSp>
        <p:nvCxnSpPr>
          <p:cNvPr id="18" name="Prava linija spajanja 17">
            <a:extLst>
              <a:ext uri="{FF2B5EF4-FFF2-40B4-BE49-F238E27FC236}">
                <a16:creationId xmlns:a16="http://schemas.microsoft.com/office/drawing/2014/main" id="{663C6C7E-F363-1F17-B288-D4D45B87028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Prava linija spajanja 18">
            <a:extLst>
              <a:ext uri="{FF2B5EF4-FFF2-40B4-BE49-F238E27FC236}">
                <a16:creationId xmlns:a16="http://schemas.microsoft.com/office/drawing/2014/main" id="{ED6D4091-312C-81B9-BAF6-5E0D6F665E5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523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 descr="Obrazac pozadine&#10;&#10;Opis se automatski generiše">
            <a:extLst>
              <a:ext uri="{FF2B5EF4-FFF2-40B4-BE49-F238E27FC236}">
                <a16:creationId xmlns:a16="http://schemas.microsoft.com/office/drawing/2014/main" id="{E020D11E-3FF2-1E7F-038B-4F9534916FEB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Čuvar mesta za naslov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660127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sr-Latn-RS"/>
            </a:defPPr>
          </a:lstStyle>
          <a:p>
            <a:pPr rtl="0"/>
            <a:r>
              <a:rPr lang="sr-Latn-RS" noProof="0"/>
              <a:t>KLIKNITE I UREDITE NASLOV MASTERA</a:t>
            </a:r>
          </a:p>
        </p:txBody>
      </p:sp>
      <p:sp>
        <p:nvSpPr>
          <p:cNvPr id="3" name="Čuvar mesta za tekst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3104752"/>
            <a:ext cx="11430000" cy="20922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sr-Latn-RS"/>
            </a:defPPr>
          </a:lstStyle>
          <a:p>
            <a:pPr lvl="0" rtl="0"/>
            <a:r>
              <a:rPr lang="sr-Latn-RS" noProof="0"/>
              <a:t>Kliknite da biste uredili stilove za tekst mastera</a:t>
            </a:r>
          </a:p>
          <a:p>
            <a:pPr lvl="1" rtl="0"/>
            <a:r>
              <a:rPr lang="sr-Latn-RS" noProof="0"/>
              <a:t>Drugi nivo</a:t>
            </a:r>
          </a:p>
          <a:p>
            <a:pPr lvl="2" rtl="0"/>
            <a:r>
              <a:rPr lang="sr-Latn-RS" noProof="0"/>
              <a:t>Treći nivo</a:t>
            </a:r>
          </a:p>
          <a:p>
            <a:pPr lvl="3" rtl="0"/>
            <a:r>
              <a:rPr lang="sr-Latn-RS" noProof="0"/>
              <a:t>Četvrti nivo</a:t>
            </a:r>
          </a:p>
          <a:p>
            <a:pPr lvl="4" rtl="0"/>
            <a:r>
              <a:rPr lang="sr-Latn-RS" noProof="0"/>
              <a:t>Peti nivo</a:t>
            </a:r>
          </a:p>
        </p:txBody>
      </p:sp>
      <p:sp>
        <p:nvSpPr>
          <p:cNvPr id="5" name="Čuvar mesta za podnožje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sr-Latn-RS" sz="1200" b="1" i="0" spc="2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sr-Latn-RS" noProof="0"/>
              <a:t>NASLOV PREZENTACIJE</a:t>
            </a:r>
          </a:p>
        </p:txBody>
      </p:sp>
      <p:sp>
        <p:nvSpPr>
          <p:cNvPr id="6" name="Čuvar mesta za broj slajda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sr-Latn-RS" sz="1200" b="1" i="0" spc="2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sr-Latn-RS" noProof="0"/>
              <a:t>&lt;##&gt;</a:t>
            </a: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51" r:id="rId4"/>
    <p:sldLayoutId id="2147483662" r:id="rId5"/>
    <p:sldLayoutId id="2147483665" r:id="rId6"/>
    <p:sldLayoutId id="2147483669" r:id="rId7"/>
    <p:sldLayoutId id="2147483658" r:id="rId8"/>
    <p:sldLayoutId id="2147483666" r:id="rId9"/>
    <p:sldLayoutId id="2147483668" r:id="rId10"/>
    <p:sldLayoutId id="2147483670" r:id="rId11"/>
    <p:sldLayoutId id="2147483653" r:id="rId12"/>
    <p:sldLayoutId id="2147483667" r:id="rId13"/>
    <p:sldLayoutId id="2147483661" r:id="rId14"/>
    <p:sldLayoutId id="2147483660" r:id="rId15"/>
    <p:sldLayoutId id="2147483655" r:id="rId16"/>
    <p:sldLayoutId id="2147483659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sr-Latn-RS" sz="4400" b="1" i="0" kern="1200" cap="all" spc="4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sr-Latn-RS" sz="2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sr-Latn-RS" sz="24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sr-Latn-RS" sz="20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sr-Latn-RS" sz="1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sr-Latn-RS" sz="1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sr-Latn-R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sr-Latn-R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sr-Latn-R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sr-Latn-RS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lang="sr-Latn-R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sr-Latn-R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sr-Latn-R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sr-Latn-R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sr-Latn-R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sr-Latn-R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sr-Latn-R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sr-Latn-R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sr-Latn-R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r/aleksa1902/spagcn/tags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ster-Computational-Genomics-SpaGCN/SpaGCN/blob/master/script/README.md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>
            <a:defPPr>
              <a:defRPr lang="sr-Latn-RS"/>
            </a:defPPr>
          </a:lstStyle>
          <a:p>
            <a:pPr algn="ctr" rtl="0"/>
            <a:r>
              <a:rPr lang="en-US" dirty="0" err="1"/>
              <a:t>SpaGCN</a:t>
            </a:r>
            <a:endParaRPr lang="sr-Latn-RS" dirty="0"/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3886200"/>
            <a:ext cx="10040112" cy="1804416"/>
          </a:xfrm>
        </p:spPr>
        <p:txBody>
          <a:bodyPr rtlCol="0"/>
          <a:lstStyle>
            <a:defPPr>
              <a:defRPr lang="sr-Latn-RS"/>
            </a:defPPr>
          </a:lstStyle>
          <a:p>
            <a:pPr rtl="0"/>
            <a:r>
              <a:rPr lang="en-US" dirty="0" err="1"/>
              <a:t>Genomska</a:t>
            </a:r>
            <a:r>
              <a:rPr lang="en-US" dirty="0"/>
              <a:t> </a:t>
            </a:r>
            <a:r>
              <a:rPr lang="en-US" dirty="0" err="1"/>
              <a:t>informatika</a:t>
            </a:r>
            <a:r>
              <a:rPr lang="en-US" dirty="0"/>
              <a:t> – Maj 2023.</a:t>
            </a:r>
          </a:p>
          <a:p>
            <a:pPr rtl="0"/>
            <a:r>
              <a:rPr lang="en-US" dirty="0"/>
              <a:t>Ksenija </a:t>
            </a:r>
            <a:r>
              <a:rPr lang="en-US" dirty="0" err="1"/>
              <a:t>Mladenovi</a:t>
            </a:r>
            <a:r>
              <a:rPr lang="sr-Latn-RS" dirty="0"/>
              <a:t>ć 3336/2022</a:t>
            </a:r>
          </a:p>
          <a:p>
            <a:pPr rtl="0"/>
            <a:r>
              <a:rPr lang="sr-Latn-RS" dirty="0"/>
              <a:t>Emilija Nikić 3077/2022</a:t>
            </a:r>
          </a:p>
          <a:p>
            <a:pPr rtl="0"/>
            <a:r>
              <a:rPr lang="sr-Latn-RS" dirty="0"/>
              <a:t>Aleksa Bogdanović 3333/2022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216E3-BA5C-B719-3C30-1FE056BFC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49463"/>
            <a:ext cx="10972800" cy="960699"/>
          </a:xfrm>
        </p:spPr>
        <p:txBody>
          <a:bodyPr/>
          <a:lstStyle/>
          <a:p>
            <a: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  <a:t>-</a:t>
            </a:r>
            <a:r>
              <a:rPr lang="sr-Latn-RS" dirty="0" err="1">
                <a:solidFill>
                  <a:srgbClr val="1F2328"/>
                </a:solidFill>
                <a:latin typeface="-apple-system"/>
              </a:rPr>
              <a:t>spatials_domains</a:t>
            </a:r>
            <a:b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sr-Latn-R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C36030-4137-8EE2-EEF7-28F93F659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r-Latn-RS" noProof="0"/>
              <a:t>NASLOV PREZENTACIJE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38C51-8E44-010C-8AFD-EE465E9BE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sr-Latn-RS" noProof="0" smtClean="0"/>
              <a:t>10</a:t>
            </a:fld>
            <a:endParaRPr lang="sr-Latn-RS" noProof="0"/>
          </a:p>
        </p:txBody>
      </p:sp>
      <p:pic>
        <p:nvPicPr>
          <p:cNvPr id="5122" name="Picture 2" descr="spatial_domains_img">
            <a:extLst>
              <a:ext uri="{FF2B5EF4-FFF2-40B4-BE49-F238E27FC236}">
                <a16:creationId xmlns:a16="http://schemas.microsoft.com/office/drawing/2014/main" id="{D8FCA37A-1F87-03F0-C9D6-66336797FA3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1654774"/>
            <a:ext cx="7391400" cy="427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714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216E3-BA5C-B719-3C30-1FE056BFC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761999"/>
          </a:xfrm>
        </p:spPr>
        <p:txBody>
          <a:bodyPr/>
          <a:lstStyle/>
          <a:p>
            <a:b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  <a:t>-</a:t>
            </a:r>
            <a:r>
              <a:rPr lang="sr-Latn-RS" b="1" i="0" dirty="0" err="1">
                <a:solidFill>
                  <a:srgbClr val="1F2328"/>
                </a:solidFill>
                <a:effectLst/>
                <a:latin typeface="-apple-system"/>
              </a:rPr>
              <a:t>identify_</a:t>
            </a:r>
            <a:r>
              <a:rPr lang="sr-Latn-RS" dirty="0" err="1">
                <a:solidFill>
                  <a:srgbClr val="1F2328"/>
                </a:solidFill>
                <a:latin typeface="-apple-system"/>
              </a:rPr>
              <a:t>SVG</a:t>
            </a:r>
            <a:b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0BE4C-7D78-EA44-3F64-C1A511DBB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7" y="2441448"/>
            <a:ext cx="10972800" cy="2740152"/>
          </a:xfrm>
        </p:spPr>
        <p:txBody>
          <a:bodyPr/>
          <a:lstStyle/>
          <a:p>
            <a:pPr lvl="1"/>
            <a:r>
              <a:rPr lang="sr-Latn-RS" sz="2000" dirty="0"/>
              <a:t>Ova komanda vrši identifikovanje </a:t>
            </a:r>
            <a:r>
              <a:rPr lang="sr-Latn-RS" sz="2000" dirty="0" err="1"/>
              <a:t>SVGs</a:t>
            </a:r>
            <a:r>
              <a:rPr lang="sr-Latn-RS" sz="2000" dirty="0"/>
              <a:t> (prostorno </a:t>
            </a:r>
            <a:r>
              <a:rPr lang="sr-Latn-RS" sz="2000" dirty="0" err="1"/>
              <a:t>varirajućih</a:t>
            </a:r>
            <a:r>
              <a:rPr lang="sr-Latn-RS" sz="2000" dirty="0"/>
              <a:t> gena) na osnovu rezultata dobijenih uz pomoć komande –</a:t>
            </a:r>
            <a:r>
              <a:rPr lang="sr-Latn-RS" sz="2000" dirty="0" err="1"/>
              <a:t>spatials_domains</a:t>
            </a:r>
            <a:endParaRPr lang="sr-Latn-RS" sz="2000" dirty="0"/>
          </a:p>
          <a:p>
            <a:pPr lvl="1"/>
            <a:r>
              <a:rPr lang="sr-Latn-RS" sz="2000" dirty="0"/>
              <a:t>Komanda prihvata 2 parametra, prvi mora da bude </a:t>
            </a:r>
            <a:r>
              <a:rPr lang="sr-Latn-RS" sz="2000" dirty="0" err="1"/>
              <a:t>orginalni</a:t>
            </a:r>
            <a:r>
              <a:rPr lang="sr-Latn-RS" sz="2000" dirty="0"/>
              <a:t> .h5ad fajl, dok drugi mora da bude prihvatni fajl tipa .h5ad u kojem će se smestiti rezultati izvršavanja komande</a:t>
            </a:r>
          </a:p>
          <a:p>
            <a:pPr lvl="1"/>
            <a:r>
              <a:rPr lang="sr-Latn-RS" sz="2000" dirty="0"/>
              <a:t>Kao rezultat dobijamo i sliku za označenim </a:t>
            </a:r>
            <a:r>
              <a:rPr lang="sr-Latn-RS" sz="2000" dirty="0" err="1"/>
              <a:t>SVGs</a:t>
            </a:r>
            <a:r>
              <a:rPr lang="sr-Latn-RS" sz="2000" dirty="0"/>
              <a:t> - ovima</a:t>
            </a:r>
          </a:p>
          <a:p>
            <a:pPr lvl="1"/>
            <a:r>
              <a:rPr lang="sr-Latn-RS" sz="2000" dirty="0"/>
              <a:t>Uz ovu komandu idu sledeće komande: -</a:t>
            </a:r>
            <a:r>
              <a:rPr lang="sr-Latn-RS" sz="2000" dirty="0" err="1"/>
              <a:t>raws</a:t>
            </a:r>
            <a:r>
              <a:rPr lang="sr-Latn-RS" sz="2000" dirty="0"/>
              <a:t>, </a:t>
            </a:r>
            <a:r>
              <a:rPr lang="sr-Latn-RS" sz="2000" dirty="0" err="1"/>
              <a:t>arrays</a:t>
            </a:r>
            <a:endParaRPr lang="sr-Latn-R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C36030-4137-8EE2-EEF7-28F93F659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r-Latn-RS" noProof="0" dirty="0" err="1"/>
              <a:t>SpaGCN</a:t>
            </a:r>
            <a:endParaRPr lang="sr-Latn-R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38C51-8E44-010C-8AFD-EE465E9BE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sr-Latn-RS" noProof="0" smtClean="0"/>
              <a:t>11</a:t>
            </a:fld>
            <a:endParaRPr lang="sr-Latn-RS" noProof="0"/>
          </a:p>
        </p:txBody>
      </p:sp>
    </p:spTree>
    <p:extLst>
      <p:ext uri="{BB962C8B-B14F-4D97-AF65-F5344CB8AC3E}">
        <p14:creationId xmlns:p14="http://schemas.microsoft.com/office/powerpoint/2010/main" val="3045588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216E3-BA5C-B719-3C30-1FE056BFC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98946"/>
            <a:ext cx="10972800" cy="761999"/>
          </a:xfrm>
        </p:spPr>
        <p:txBody>
          <a:bodyPr/>
          <a:lstStyle/>
          <a:p>
            <a:b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  <a:t>-</a:t>
            </a:r>
            <a:r>
              <a:rPr lang="sr-Latn-RS" b="1" i="0" dirty="0" err="1">
                <a:solidFill>
                  <a:srgbClr val="1F2328"/>
                </a:solidFill>
                <a:effectLst/>
                <a:latin typeface="-apple-system"/>
              </a:rPr>
              <a:t>identify_</a:t>
            </a:r>
            <a:r>
              <a:rPr lang="sr-Latn-RS" dirty="0" err="1">
                <a:solidFill>
                  <a:srgbClr val="1F2328"/>
                </a:solidFill>
                <a:latin typeface="-apple-system"/>
              </a:rPr>
              <a:t>SVG</a:t>
            </a:r>
            <a: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  <a:t> - rezultat</a:t>
            </a:r>
            <a:b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sr-Latn-R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C36030-4137-8EE2-EEF7-28F93F659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r-Latn-RS" noProof="0" dirty="0" err="1"/>
              <a:t>SpaGCN</a:t>
            </a:r>
            <a:endParaRPr lang="sr-Latn-R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38C51-8E44-010C-8AFD-EE465E9BE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sr-Latn-RS" noProof="0" smtClean="0"/>
              <a:t>12</a:t>
            </a:fld>
            <a:endParaRPr lang="sr-Latn-RS" noProof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4EFD67-CA0F-37A2-81FC-7859F96D569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937326"/>
            <a:ext cx="7696200" cy="409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083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216E3-BA5C-B719-3C30-1FE056BFC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761999"/>
          </a:xfrm>
        </p:spPr>
        <p:txBody>
          <a:bodyPr/>
          <a:lstStyle/>
          <a:p>
            <a:b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  <a:t>-</a:t>
            </a:r>
            <a:r>
              <a:rPr lang="sr-Latn-RS" b="1" i="0" dirty="0" err="1">
                <a:solidFill>
                  <a:srgbClr val="1F2328"/>
                </a:solidFill>
                <a:effectLst/>
                <a:latin typeface="-apple-system"/>
              </a:rPr>
              <a:t>identify_</a:t>
            </a:r>
            <a:r>
              <a:rPr lang="sr-Latn-RS" dirty="0" err="1">
                <a:solidFill>
                  <a:srgbClr val="1F2328"/>
                </a:solidFill>
                <a:latin typeface="-apple-system"/>
              </a:rPr>
              <a:t>meta</a:t>
            </a:r>
            <a:b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0BE4C-7D78-EA44-3F64-C1A511DBB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7" y="2441448"/>
            <a:ext cx="10972800" cy="2740152"/>
          </a:xfrm>
        </p:spPr>
        <p:txBody>
          <a:bodyPr/>
          <a:lstStyle/>
          <a:p>
            <a:pPr lvl="1"/>
            <a:r>
              <a:rPr lang="sr-Latn-RS" sz="2000" dirty="0"/>
              <a:t>Ova komanda vrši identifikovanje meta gena na osnovu rezultata dobijenih uz pomoć komande –</a:t>
            </a:r>
            <a:r>
              <a:rPr lang="sr-Latn-RS" sz="2000" dirty="0" err="1"/>
              <a:t>spatials_domains</a:t>
            </a:r>
            <a:endParaRPr lang="sr-Latn-RS" sz="2000" dirty="0"/>
          </a:p>
          <a:p>
            <a:pPr lvl="1"/>
            <a:r>
              <a:rPr lang="sr-Latn-RS" sz="2000" dirty="0"/>
              <a:t>Komanda prihvata 2 parametra, prvi mora da bude </a:t>
            </a:r>
            <a:r>
              <a:rPr lang="sr-Latn-RS" sz="2000" dirty="0" err="1"/>
              <a:t>orginalni</a:t>
            </a:r>
            <a:r>
              <a:rPr lang="sr-Latn-RS" sz="2000" dirty="0"/>
              <a:t> .h5ad fajl, dok drugi mora da bude prihvatni fajl tipa .h5ad u kojem će se smestiti rezultati izvršavanja komande</a:t>
            </a:r>
          </a:p>
          <a:p>
            <a:pPr lvl="1"/>
            <a:r>
              <a:rPr lang="sr-Latn-RS" sz="2000" dirty="0"/>
              <a:t>Kao rezultat dobijamo i sliku za označenim meta genima</a:t>
            </a:r>
          </a:p>
          <a:p>
            <a:pPr lvl="1"/>
            <a:r>
              <a:rPr lang="sr-Latn-RS" sz="2000" dirty="0"/>
              <a:t>Uz ovu komandu idu sledeće komande: -</a:t>
            </a:r>
            <a:r>
              <a:rPr lang="sr-Latn-RS" sz="2000" dirty="0" err="1"/>
              <a:t>raws</a:t>
            </a:r>
            <a:r>
              <a:rPr lang="sr-Latn-RS" sz="2000" dirty="0"/>
              <a:t>, -</a:t>
            </a:r>
            <a:r>
              <a:rPr lang="sr-Latn-RS" sz="2000" dirty="0" err="1"/>
              <a:t>arrays</a:t>
            </a:r>
            <a:r>
              <a:rPr lang="sr-Latn-RS" sz="2000" dirty="0"/>
              <a:t>, -</a:t>
            </a:r>
            <a:r>
              <a:rPr lang="sr-Latn-RS" sz="2000" dirty="0" err="1"/>
              <a:t>pixels</a:t>
            </a:r>
            <a:endParaRPr lang="sr-Latn-R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C36030-4137-8EE2-EEF7-28F93F659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r-Latn-RS" noProof="0" dirty="0" err="1"/>
              <a:t>SpaGCN</a:t>
            </a:r>
            <a:endParaRPr lang="sr-Latn-R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38C51-8E44-010C-8AFD-EE465E9BE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sr-Latn-RS" noProof="0" smtClean="0"/>
              <a:t>13</a:t>
            </a:fld>
            <a:endParaRPr lang="sr-Latn-RS" noProof="0"/>
          </a:p>
        </p:txBody>
      </p:sp>
    </p:spTree>
    <p:extLst>
      <p:ext uri="{BB962C8B-B14F-4D97-AF65-F5344CB8AC3E}">
        <p14:creationId xmlns:p14="http://schemas.microsoft.com/office/powerpoint/2010/main" val="4058953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216E3-BA5C-B719-3C30-1FE056BFC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973469"/>
            <a:ext cx="10972800" cy="761999"/>
          </a:xfrm>
        </p:spPr>
        <p:txBody>
          <a:bodyPr/>
          <a:lstStyle/>
          <a:p>
            <a:b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  <a:t>-</a:t>
            </a:r>
            <a:r>
              <a:rPr lang="sr-Latn-RS" b="1" i="0" dirty="0" err="1">
                <a:solidFill>
                  <a:srgbClr val="1F2328"/>
                </a:solidFill>
                <a:effectLst/>
                <a:latin typeface="-apple-system"/>
              </a:rPr>
              <a:t>identify_</a:t>
            </a:r>
            <a:r>
              <a:rPr lang="sr-Latn-RS" dirty="0" err="1">
                <a:solidFill>
                  <a:srgbClr val="1F2328"/>
                </a:solidFill>
                <a:latin typeface="-apple-system"/>
              </a:rPr>
              <a:t>meta</a:t>
            </a:r>
            <a:r>
              <a:rPr lang="sr-Latn-RS" dirty="0">
                <a:solidFill>
                  <a:srgbClr val="1F2328"/>
                </a:solidFill>
                <a:latin typeface="-apple-system"/>
              </a:rPr>
              <a:t> – rezultati 1</a:t>
            </a:r>
            <a:b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sr-Latn-R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C36030-4137-8EE2-EEF7-28F93F659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r-Latn-RS" noProof="0" dirty="0" err="1"/>
              <a:t>SpaGCN</a:t>
            </a:r>
            <a:endParaRPr lang="sr-Latn-R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38C51-8E44-010C-8AFD-EE465E9BE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sr-Latn-RS" noProof="0" smtClean="0"/>
              <a:t>14</a:t>
            </a:fld>
            <a:endParaRPr lang="sr-Latn-RS" noProof="0"/>
          </a:p>
        </p:txBody>
      </p:sp>
      <p:pic>
        <p:nvPicPr>
          <p:cNvPr id="2050" name="Picture 2" descr="identify_meta_img">
            <a:extLst>
              <a:ext uri="{FF2B5EF4-FFF2-40B4-BE49-F238E27FC236}">
                <a16:creationId xmlns:a16="http://schemas.microsoft.com/office/drawing/2014/main" id="{8B299563-C8F4-9B84-8A95-DF982C4D3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875472"/>
            <a:ext cx="8005763" cy="417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891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216E3-BA5C-B719-3C30-1FE056BFC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973469"/>
            <a:ext cx="10972800" cy="761999"/>
          </a:xfrm>
        </p:spPr>
        <p:txBody>
          <a:bodyPr/>
          <a:lstStyle/>
          <a:p>
            <a:b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  <a:t>-</a:t>
            </a:r>
            <a:r>
              <a:rPr lang="sr-Latn-RS" b="1" i="0" dirty="0" err="1">
                <a:solidFill>
                  <a:srgbClr val="1F2328"/>
                </a:solidFill>
                <a:effectLst/>
                <a:latin typeface="-apple-system"/>
              </a:rPr>
              <a:t>identify_</a:t>
            </a:r>
            <a:r>
              <a:rPr lang="sr-Latn-RS" dirty="0" err="1">
                <a:solidFill>
                  <a:srgbClr val="1F2328"/>
                </a:solidFill>
                <a:latin typeface="-apple-system"/>
              </a:rPr>
              <a:t>meta</a:t>
            </a:r>
            <a:r>
              <a:rPr lang="sr-Latn-RS" dirty="0">
                <a:solidFill>
                  <a:srgbClr val="1F2328"/>
                </a:solidFill>
                <a:latin typeface="-apple-system"/>
              </a:rPr>
              <a:t> – rezultati 2</a:t>
            </a:r>
            <a:b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sr-Latn-R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C36030-4137-8EE2-EEF7-28F93F659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r-Latn-RS" noProof="0" dirty="0" err="1"/>
              <a:t>SpaGCN</a:t>
            </a:r>
            <a:endParaRPr lang="sr-Latn-R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38C51-8E44-010C-8AFD-EE465E9BE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sr-Latn-RS" noProof="0" smtClean="0"/>
              <a:t>15</a:t>
            </a:fld>
            <a:endParaRPr lang="sr-Latn-RS" noProof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3103283-16B1-E5C3-8630-C7EF8F037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735468"/>
            <a:ext cx="9501915" cy="500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850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216E3-BA5C-B719-3C30-1FE056BFC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68101"/>
            <a:ext cx="10972800" cy="761999"/>
          </a:xfrm>
        </p:spPr>
        <p:txBody>
          <a:bodyPr/>
          <a:lstStyle/>
          <a:p>
            <a:b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  <a:t>-</a:t>
            </a:r>
            <a:r>
              <a:rPr lang="sr-Latn-RS" b="1" i="0" dirty="0" err="1">
                <a:solidFill>
                  <a:srgbClr val="1F2328"/>
                </a:solidFill>
                <a:effectLst/>
                <a:latin typeface="-apple-system"/>
              </a:rPr>
              <a:t>multiple_tissues</a:t>
            </a:r>
            <a:b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sr-Latn-R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C36030-4137-8EE2-EEF7-28F93F659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r-Latn-RS" noProof="0" dirty="0" err="1"/>
              <a:t>SpaGCN</a:t>
            </a:r>
            <a:endParaRPr lang="sr-Latn-R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38C51-8E44-010C-8AFD-EE465E9BE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sr-Latn-RS" noProof="0" smtClean="0"/>
              <a:t>16</a:t>
            </a:fld>
            <a:endParaRPr lang="sr-Latn-RS" noProof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38DE338-7B6D-9714-B3C3-6DBD2DCC4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613936"/>
            <a:ext cx="8453438" cy="494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447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956816"/>
            <a:ext cx="8369808" cy="2387600"/>
          </a:xfrm>
        </p:spPr>
        <p:txBody>
          <a:bodyPr rtlCol="0" anchor="t">
            <a:noAutofit/>
          </a:bodyPr>
          <a:lstStyle>
            <a:defPPr>
              <a:defRPr lang="sr-Latn-RS"/>
            </a:defPPr>
          </a:lstStyle>
          <a:p>
            <a:pPr algn="l" rtl="0"/>
            <a:r>
              <a:rPr lang="sr-Latn-RS" sz="8800" spc="300" dirty="0" err="1">
                <a:ln w="28575">
                  <a:solidFill>
                    <a:schemeClr val="tx1"/>
                  </a:solidFill>
                </a:ln>
                <a:noFill/>
              </a:rPr>
              <a:t>Docker</a:t>
            </a:r>
            <a:r>
              <a:rPr lang="sr-Latn-RS" sz="8800" spc="300" dirty="0">
                <a:ln w="28575">
                  <a:solidFill>
                    <a:schemeClr val="tx1"/>
                  </a:solidFill>
                </a:ln>
                <a:noFill/>
              </a:rPr>
              <a:t> fajl</a:t>
            </a:r>
          </a:p>
        </p:txBody>
      </p:sp>
    </p:spTree>
    <p:extLst>
      <p:ext uri="{BB962C8B-B14F-4D97-AF65-F5344CB8AC3E}">
        <p14:creationId xmlns:p14="http://schemas.microsoft.com/office/powerpoint/2010/main" val="621801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8DC90-EB48-0BE5-1F8F-2B15ABDF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/>
              <a:t>Docker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48475-344A-72DF-5057-C1C28FCDD5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sr-Latn-RS" dirty="0"/>
              <a:t>Sa </a:t>
            </a:r>
            <a:r>
              <a:rPr lang="sr-Latn-RS" dirty="0" err="1"/>
              <a:t>docker</a:t>
            </a:r>
            <a:r>
              <a:rPr lang="sr-Latn-RS" dirty="0"/>
              <a:t> fajlom se može klonirati repozitorijum i koristiti skripta na </a:t>
            </a:r>
            <a:r>
              <a:rPr lang="sr-Latn-RS" dirty="0" err="1"/>
              <a:t>docker</a:t>
            </a:r>
            <a:r>
              <a:rPr lang="sr-Latn-RS" dirty="0"/>
              <a:t> kontejneru.</a:t>
            </a:r>
          </a:p>
          <a:p>
            <a:r>
              <a:rPr lang="sr-Latn-RS" dirty="0"/>
              <a:t>Potrebno je da se pokrenu sledeće komande u okviru </a:t>
            </a:r>
            <a:r>
              <a:rPr lang="sr-Latn-RS" dirty="0" err="1"/>
              <a:t>Dockerfile</a:t>
            </a:r>
            <a:r>
              <a:rPr lang="sr-Latn-RS" dirty="0"/>
              <a:t>-a:</a:t>
            </a:r>
          </a:p>
          <a:p>
            <a:pPr lvl="1"/>
            <a:r>
              <a:rPr lang="sr-Latn-RS" dirty="0" err="1"/>
              <a:t>docker</a:t>
            </a:r>
            <a:r>
              <a:rPr lang="sr-Latn-RS" dirty="0"/>
              <a:t> </a:t>
            </a:r>
            <a:r>
              <a:rPr lang="sr-Latn-RS" dirty="0" err="1"/>
              <a:t>build</a:t>
            </a:r>
            <a:r>
              <a:rPr lang="sr-Latn-RS" dirty="0"/>
              <a:t> -t </a:t>
            </a:r>
            <a:r>
              <a:rPr lang="sr-Latn-RS" dirty="0" err="1"/>
              <a:t>spagcn</a:t>
            </a:r>
            <a:r>
              <a:rPr lang="sr-Latn-RS" dirty="0"/>
              <a:t> </a:t>
            </a:r>
          </a:p>
          <a:p>
            <a:pPr lvl="1"/>
            <a:r>
              <a:rPr lang="en-US" dirty="0"/>
              <a:t>docker run --rm -it </a:t>
            </a:r>
            <a:r>
              <a:rPr lang="en-US" dirty="0" err="1"/>
              <a:t>spagcn:latest</a:t>
            </a:r>
            <a:endParaRPr lang="sr-Latn-RS" dirty="0"/>
          </a:p>
          <a:p>
            <a:pPr lvl="1"/>
            <a:r>
              <a:rPr lang="en-US" dirty="0"/>
              <a:t>docker cp -r /path/to/my-folder/my-file my-container:/app/my-folder</a:t>
            </a:r>
            <a:r>
              <a:rPr lang="sr-Latn-RS" dirty="0"/>
              <a:t> </a:t>
            </a:r>
          </a:p>
          <a:p>
            <a:r>
              <a:rPr lang="sr-Latn-RS" dirty="0"/>
              <a:t>Link ka </a:t>
            </a:r>
            <a:r>
              <a:rPr lang="sr-Latn-RS" dirty="0" err="1"/>
              <a:t>DockerHub</a:t>
            </a:r>
            <a:r>
              <a:rPr lang="sr-Latn-RS" dirty="0"/>
              <a:t>-u: </a:t>
            </a:r>
            <a:r>
              <a:rPr lang="sr-Latn-RS" dirty="0">
                <a:hlinkClick r:id="rId2"/>
              </a:rPr>
              <a:t>https://hub.docker.com/r/aleksa1902/spagcn/tags</a:t>
            </a:r>
            <a:endParaRPr lang="sr-Latn-R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5135E2-BDE1-92E3-3442-CAA43A3DE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r-Latn-RS" noProof="0" dirty="0" err="1"/>
              <a:t>SpaGCN</a:t>
            </a:r>
            <a:endParaRPr lang="sr-Latn-R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3F05E6-AFF6-6E03-DF7B-B29216957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sr-Latn-RS" noProof="0" smtClean="0"/>
              <a:t>18</a:t>
            </a:fld>
            <a:endParaRPr lang="sr-Latn-RS" noProof="0"/>
          </a:p>
        </p:txBody>
      </p:sp>
    </p:spTree>
    <p:extLst>
      <p:ext uri="{BB962C8B-B14F-4D97-AF65-F5344CB8AC3E}">
        <p14:creationId xmlns:p14="http://schemas.microsoft.com/office/powerpoint/2010/main" val="3508595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956816"/>
            <a:ext cx="8369808" cy="2387600"/>
          </a:xfrm>
        </p:spPr>
        <p:txBody>
          <a:bodyPr rtlCol="0" anchor="t">
            <a:noAutofit/>
          </a:bodyPr>
          <a:lstStyle>
            <a:defPPr>
              <a:defRPr lang="sr-Latn-RS"/>
            </a:defPPr>
          </a:lstStyle>
          <a:p>
            <a:pPr algn="l" rtl="0"/>
            <a:r>
              <a:rPr lang="sr-Latn-RS" sz="8800" spc="300" dirty="0">
                <a:ln w="28575">
                  <a:solidFill>
                    <a:schemeClr val="tx1"/>
                  </a:solidFill>
                </a:ln>
                <a:noFill/>
              </a:rPr>
              <a:t>Obrada </a:t>
            </a:r>
            <a:r>
              <a:rPr lang="sr-Latn-RS" sz="8800" spc="300" dirty="0" err="1">
                <a:ln w="28575">
                  <a:solidFill>
                    <a:schemeClr val="tx1"/>
                  </a:solidFill>
                </a:ln>
                <a:noFill/>
              </a:rPr>
              <a:t>Seq</a:t>
            </a:r>
            <a:r>
              <a:rPr lang="sr-Latn-RS" sz="8800" spc="300" dirty="0">
                <a:ln w="28575">
                  <a:solidFill>
                    <a:schemeClr val="tx1"/>
                  </a:solidFill>
                </a:ln>
                <a:noFill/>
              </a:rPr>
              <a:t> Fajlova</a:t>
            </a:r>
          </a:p>
        </p:txBody>
      </p:sp>
    </p:spTree>
    <p:extLst>
      <p:ext uri="{BB962C8B-B14F-4D97-AF65-F5344CB8AC3E}">
        <p14:creationId xmlns:p14="http://schemas.microsoft.com/office/powerpoint/2010/main" val="2243365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slov 3">
            <a:extLst>
              <a:ext uri="{FF2B5EF4-FFF2-40B4-BE49-F238E27FC236}">
                <a16:creationId xmlns:a16="http://schemas.microsoft.com/office/drawing/2014/main" id="{25F4EFB8-B32B-E305-CA40-1BDEF9E3C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sr-Latn-RS"/>
            </a:defPPr>
          </a:lstStyle>
          <a:p>
            <a:pPr rtl="0"/>
            <a:r>
              <a:rPr lang="sr-Latn-RS" dirty="0"/>
              <a:t>Sadržaj</a:t>
            </a:r>
          </a:p>
        </p:txBody>
      </p:sp>
      <p:sp>
        <p:nvSpPr>
          <p:cNvPr id="2" name="Čuvar mesta za podnožje 1">
            <a:extLst>
              <a:ext uri="{FF2B5EF4-FFF2-40B4-BE49-F238E27FC236}">
                <a16:creationId xmlns:a16="http://schemas.microsoft.com/office/drawing/2014/main" id="{70640A05-A075-B6F7-8485-592305845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sr-Latn-RS"/>
            </a:defPPr>
          </a:lstStyle>
          <a:p>
            <a:pPr rtl="0"/>
            <a:r>
              <a:rPr lang="sr-Latn-RS" dirty="0"/>
              <a:t>SPAGCN</a:t>
            </a:r>
          </a:p>
        </p:txBody>
      </p:sp>
      <p:sp>
        <p:nvSpPr>
          <p:cNvPr id="5" name="Čuvar mesta za sadržaj 4">
            <a:extLst>
              <a:ext uri="{FF2B5EF4-FFF2-40B4-BE49-F238E27FC236}">
                <a16:creationId xmlns:a16="http://schemas.microsoft.com/office/drawing/2014/main" id="{3602EF04-C343-BFD2-AB41-A6206307578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rtlCol="0"/>
          <a:lstStyle>
            <a:defPPr>
              <a:defRPr lang="sr-Latn-RS"/>
            </a:defPPr>
          </a:lstStyle>
          <a:p>
            <a:pPr rtl="0"/>
            <a:r>
              <a:rPr lang="sr-Latn-RS" dirty="0"/>
              <a:t>Uvod</a:t>
            </a:r>
          </a:p>
          <a:p>
            <a:pPr rtl="0"/>
            <a:r>
              <a:rPr lang="sr-Latn-RS" dirty="0"/>
              <a:t>Objašnjenje </a:t>
            </a:r>
            <a:r>
              <a:rPr lang="sr-Latn-RS" dirty="0" err="1"/>
              <a:t>Python</a:t>
            </a:r>
            <a:r>
              <a:rPr lang="sr-Latn-RS" dirty="0"/>
              <a:t> skripte</a:t>
            </a:r>
          </a:p>
          <a:p>
            <a:pPr rtl="0"/>
            <a:r>
              <a:rPr lang="sr-Latn-RS" dirty="0"/>
              <a:t>Dobijeni rezultati nakon obrade </a:t>
            </a:r>
            <a:r>
              <a:rPr lang="sr-Latn-RS" dirty="0" err="1"/>
              <a:t>seq</a:t>
            </a:r>
            <a:r>
              <a:rPr lang="sr-Latn-RS" dirty="0"/>
              <a:t> fajlova</a:t>
            </a:r>
          </a:p>
          <a:p>
            <a:pPr rtl="0"/>
            <a:r>
              <a:rPr lang="sr-Latn-RS" dirty="0" err="1"/>
              <a:t>Docker</a:t>
            </a:r>
            <a:endParaRPr lang="sr-Latn-RS" dirty="0"/>
          </a:p>
          <a:p>
            <a:pPr rtl="0"/>
            <a:r>
              <a:rPr lang="sr-Latn-RS" dirty="0"/>
              <a:t>Rezime</a:t>
            </a:r>
          </a:p>
        </p:txBody>
      </p:sp>
      <p:sp>
        <p:nvSpPr>
          <p:cNvPr id="3" name="Čuvar mesta za broj slajda 2">
            <a:extLst>
              <a:ext uri="{FF2B5EF4-FFF2-40B4-BE49-F238E27FC236}">
                <a16:creationId xmlns:a16="http://schemas.microsoft.com/office/drawing/2014/main" id="{4A003396-B624-401E-50C6-C0BB01AF1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sr-Latn-RS"/>
            </a:defPPr>
          </a:lstStyle>
          <a:p>
            <a:pPr rtl="0"/>
            <a:fld id="{294A09A9-5501-47C1-A89A-A340965A2BE2}" type="slidenum">
              <a:rPr lang="sr-Latn-RS" smtClean="0"/>
              <a:pPr rtl="0"/>
              <a:t>2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307162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BF054-EED4-5D8F-5F29-132757379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101"/>
            <a:ext cx="10972800" cy="1053201"/>
          </a:xfrm>
        </p:spPr>
        <p:txBody>
          <a:bodyPr/>
          <a:lstStyle/>
          <a:p>
            <a:r>
              <a:rPr lang="sr-Latn-RS" dirty="0"/>
              <a:t>Fajl </a:t>
            </a:r>
            <a: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  <a:t>E9.5_E1S1.MOSTA.h5ad</a:t>
            </a:r>
            <a:endParaRPr lang="sr-Latn-R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551579-007C-3077-7D3A-BB1036433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r-Latn-RS" noProof="0" dirty="0" err="1"/>
              <a:t>SpaGCN</a:t>
            </a:r>
            <a:endParaRPr lang="sr-Latn-R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8B32FC-E969-6B27-57A3-754E1547B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sr-Latn-RS" noProof="0" smtClean="0"/>
              <a:t>20</a:t>
            </a:fld>
            <a:endParaRPr lang="sr-Latn-RS" noProof="0"/>
          </a:p>
        </p:txBody>
      </p:sp>
      <p:pic>
        <p:nvPicPr>
          <p:cNvPr id="6146" name="Picture 2" descr="E95_results">
            <a:extLst>
              <a:ext uri="{FF2B5EF4-FFF2-40B4-BE49-F238E27FC236}">
                <a16:creationId xmlns:a16="http://schemas.microsoft.com/office/drawing/2014/main" id="{3C6E4A4C-25D2-D534-DC08-9FDADC622D9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911105"/>
            <a:ext cx="7162799" cy="398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613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BF054-EED4-5D8F-5F29-132757379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101"/>
            <a:ext cx="10972800" cy="1053201"/>
          </a:xfrm>
        </p:spPr>
        <p:txBody>
          <a:bodyPr/>
          <a:lstStyle/>
          <a:p>
            <a:r>
              <a:rPr lang="sr-Latn-RS" sz="4400" dirty="0"/>
              <a:t>Fajl </a:t>
            </a:r>
            <a:r>
              <a:rPr lang="sr-Latn-RS" sz="4400" b="1" i="0" dirty="0">
                <a:solidFill>
                  <a:srgbClr val="1F2328"/>
                </a:solidFill>
                <a:effectLst/>
                <a:latin typeface="-apple-system"/>
              </a:rPr>
              <a:t>E9.5_E1S1.MOSTA.h5ad – sa drugim vrednostima parametara</a:t>
            </a:r>
            <a:endParaRPr lang="sr-Latn-RS" sz="4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551579-007C-3077-7D3A-BB1036433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r-Latn-RS" noProof="0" dirty="0" err="1"/>
              <a:t>SpaGCN</a:t>
            </a:r>
            <a:endParaRPr lang="sr-Latn-R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8B32FC-E969-6B27-57A3-754E1547B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sr-Latn-RS" noProof="0" smtClean="0"/>
              <a:t>21</a:t>
            </a:fld>
            <a:endParaRPr lang="sr-Latn-RS" noProof="0"/>
          </a:p>
        </p:txBody>
      </p:sp>
      <p:pic>
        <p:nvPicPr>
          <p:cNvPr id="7170" name="Picture 2" descr="E95_secondChance_results">
            <a:extLst>
              <a:ext uri="{FF2B5EF4-FFF2-40B4-BE49-F238E27FC236}">
                <a16:creationId xmlns:a16="http://schemas.microsoft.com/office/drawing/2014/main" id="{D6E86C41-280A-BA45-567D-3BFAB3FFB8F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133600"/>
            <a:ext cx="7467600" cy="416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862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BF054-EED4-5D8F-5F29-132757379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19205"/>
            <a:ext cx="10972800" cy="1053201"/>
          </a:xfrm>
        </p:spPr>
        <p:txBody>
          <a:bodyPr/>
          <a:lstStyle/>
          <a:p>
            <a:r>
              <a:rPr lang="sr-Latn-RS" sz="4000" dirty="0"/>
              <a:t>Fajl </a:t>
            </a:r>
            <a:r>
              <a:rPr lang="sr-Latn-RS" sz="4000" b="1" i="0" dirty="0">
                <a:solidFill>
                  <a:srgbClr val="1F2328"/>
                </a:solidFill>
                <a:effectLst/>
                <a:latin typeface="-apple-system"/>
              </a:rPr>
              <a:t>Dorsal_midbrain_cell_bin.h5ad</a:t>
            </a:r>
            <a:endParaRPr lang="sr-Latn-RS" sz="4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551579-007C-3077-7D3A-BB1036433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r-Latn-RS" noProof="0" dirty="0" err="1"/>
              <a:t>SpaGCN</a:t>
            </a:r>
            <a:endParaRPr lang="sr-Latn-R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8B32FC-E969-6B27-57A3-754E1547B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sr-Latn-RS" noProof="0" smtClean="0"/>
              <a:t>22</a:t>
            </a:fld>
            <a:endParaRPr lang="sr-Latn-R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E7CBB-9301-7272-EAD0-E5C5A88015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667000"/>
            <a:ext cx="10972800" cy="3044952"/>
          </a:xfrm>
        </p:spPr>
        <p:txBody>
          <a:bodyPr/>
          <a:lstStyle/>
          <a:p>
            <a:r>
              <a:rPr lang="sr-Latn-RS" sz="2400" dirty="0"/>
              <a:t>Datoteka je ogromna, što dovodi do mnogo dužeg vremena izvršavanja, komanda </a:t>
            </a:r>
            <a:r>
              <a:rPr lang="sr-Latn-RS" sz="2400" dirty="0" err="1"/>
              <a:t>integrate_gene</a:t>
            </a:r>
            <a:r>
              <a:rPr lang="sr-Latn-RS" sz="2400" dirty="0"/>
              <a:t> uspeva nakon nekoliko minuta ali se </a:t>
            </a:r>
            <a:r>
              <a:rPr lang="sr-Latn-RS" sz="2400" dirty="0" err="1"/>
              <a:t>spatial_domains</a:t>
            </a:r>
            <a:r>
              <a:rPr lang="sr-Latn-RS" sz="2400" dirty="0"/>
              <a:t> prekida, greška je </a:t>
            </a:r>
            <a:r>
              <a:rPr lang="sr-Latn-RS" sz="2400" dirty="0" err="1"/>
              <a:t>MemoryError</a:t>
            </a:r>
            <a:r>
              <a:rPr lang="sr-Latn-R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9758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BF054-EED4-5D8F-5F29-132757379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68101"/>
            <a:ext cx="10972800" cy="1053201"/>
          </a:xfrm>
        </p:spPr>
        <p:txBody>
          <a:bodyPr/>
          <a:lstStyle/>
          <a:p>
            <a:r>
              <a:rPr lang="sr-Latn-RS" sz="4000" dirty="0" err="1"/>
              <a:t>REzime</a:t>
            </a:r>
            <a:endParaRPr lang="sr-Latn-RS" sz="4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551579-007C-3077-7D3A-BB1036433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r-Latn-RS" noProof="0" dirty="0" err="1"/>
              <a:t>SpaGCN</a:t>
            </a:r>
            <a:endParaRPr lang="sr-Latn-R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8B32FC-E969-6B27-57A3-754E1547B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sr-Latn-RS" noProof="0" smtClean="0"/>
              <a:t>23</a:t>
            </a:fld>
            <a:endParaRPr lang="sr-Latn-R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E7CBB-9301-7272-EAD0-E5C5A88015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1921302"/>
            <a:ext cx="10972800" cy="3641298"/>
          </a:xfrm>
        </p:spPr>
        <p:txBody>
          <a:bodyPr/>
          <a:lstStyle/>
          <a:p>
            <a:r>
              <a:rPr lang="sr-Latn-RS" sz="2000" dirty="0"/>
              <a:t>Uspešno napravljena </a:t>
            </a:r>
            <a:r>
              <a:rPr lang="sr-Latn-RS" sz="2000" dirty="0" err="1"/>
              <a:t>Python</a:t>
            </a:r>
            <a:r>
              <a:rPr lang="sr-Latn-RS" sz="2000" dirty="0"/>
              <a:t> skripta koja omogućava automatizaciju i lakšu upotrebu </a:t>
            </a:r>
            <a:r>
              <a:rPr lang="sr-Latn-RS" sz="2000" dirty="0" err="1"/>
              <a:t>SpaGCN</a:t>
            </a:r>
            <a:r>
              <a:rPr lang="sr-Latn-RS" sz="2000" dirty="0"/>
              <a:t> paketa, kao i mogućnog pristupa istom preko </a:t>
            </a:r>
            <a:r>
              <a:rPr lang="sr-Latn-RS" sz="2000" dirty="0" err="1"/>
              <a:t>DockerHub</a:t>
            </a:r>
            <a:r>
              <a:rPr lang="sr-Latn-RS" sz="2000" dirty="0"/>
              <a:t>-a</a:t>
            </a:r>
          </a:p>
          <a:p>
            <a:r>
              <a:rPr lang="sr-Latn-RS" sz="2000" dirty="0"/>
              <a:t>Ali, usled nedostatka informacija iz dokumentacije nije bilo moguće da </a:t>
            </a:r>
            <a:r>
              <a:rPr lang="sr-Latn-RS" sz="2000" dirty="0" err="1"/>
              <a:t>seq</a:t>
            </a:r>
            <a:r>
              <a:rPr lang="sr-Latn-RS" sz="2000" dirty="0"/>
              <a:t> fajlove obraditi u potpunosti. Za Dorsal_midbrain_cell_bin.h5ad nije bilo moguće prikazati nikakav rezultat zbog </a:t>
            </a:r>
            <a:r>
              <a:rPr lang="sr-Latn-RS" sz="2000" dirty="0" err="1"/>
              <a:t>MemoryError</a:t>
            </a:r>
            <a:r>
              <a:rPr lang="sr-Latn-RS" sz="2000" dirty="0"/>
              <a:t>-a, dok za E9.5_E1S1.MOSTA.h5ad su dobijene naznake gde se nalaze geni, ali samo jednog tipa, jer se ne vidi prostorni aspekt tkiva.</a:t>
            </a:r>
          </a:p>
          <a:p>
            <a:r>
              <a:rPr lang="sr-Latn-RS" sz="2000" dirty="0"/>
              <a:t>Detaljnija objašnjenja </a:t>
            </a:r>
            <a:r>
              <a:rPr lang="sr-Latn-RS" sz="2000" dirty="0" err="1"/>
              <a:t>Python</a:t>
            </a:r>
            <a:r>
              <a:rPr lang="sr-Latn-RS" sz="2000" dirty="0"/>
              <a:t> skripte i procesiranja </a:t>
            </a:r>
            <a:r>
              <a:rPr lang="sr-Latn-RS" sz="2000" dirty="0" err="1"/>
              <a:t>seq</a:t>
            </a:r>
            <a:r>
              <a:rPr lang="sr-Latn-RS" sz="2000" dirty="0"/>
              <a:t> fajlova se nalaze u </a:t>
            </a:r>
            <a:r>
              <a:rPr lang="sr-Latn-RS" sz="2000" dirty="0" err="1"/>
              <a:t>repozitoriju</a:t>
            </a:r>
            <a:r>
              <a:rPr lang="sr-Latn-RS" sz="2000" dirty="0"/>
              <a:t> na </a:t>
            </a:r>
            <a:r>
              <a:rPr lang="sr-Latn-RS" sz="2000" dirty="0" err="1"/>
              <a:t>GitHub</a:t>
            </a:r>
            <a:r>
              <a:rPr lang="sr-Latn-RS" sz="2000" dirty="0"/>
              <a:t>-u o okviru README fajla: </a:t>
            </a:r>
            <a:r>
              <a:rPr lang="sr-Latn-RS" sz="2000" dirty="0">
                <a:hlinkClick r:id="rId2"/>
              </a:rPr>
              <a:t>https://github.com/Master-Computational-Genomics-SpaGCN/SpaGCN/blob/master/script/README.md</a:t>
            </a:r>
            <a:endParaRPr lang="sr-Latn-RS" sz="2000" dirty="0"/>
          </a:p>
        </p:txBody>
      </p:sp>
    </p:spTree>
    <p:extLst>
      <p:ext uri="{BB962C8B-B14F-4D97-AF65-F5344CB8AC3E}">
        <p14:creationId xmlns:p14="http://schemas.microsoft.com/office/powerpoint/2010/main" val="943700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 anchor="t">
            <a:noAutofit/>
          </a:bodyPr>
          <a:lstStyle>
            <a:defPPr>
              <a:defRPr lang="sr-Latn-RS"/>
            </a:defPPr>
          </a:lstStyle>
          <a:p>
            <a:pPr algn="l" rtl="0"/>
            <a:r>
              <a:rPr lang="sr-Latn-RS" sz="9600" spc="300" dirty="0">
                <a:ln w="28575">
                  <a:solidFill>
                    <a:schemeClr val="tx1"/>
                  </a:solidFill>
                </a:ln>
                <a:noFill/>
              </a:rPr>
              <a:t>HVALA </a:t>
            </a:r>
            <a:r>
              <a:rPr lang="sr-Latn-RS" dirty="0"/>
              <a:t>na pažnji</a:t>
            </a:r>
            <a:endParaRPr lang="sr-Latn-RS" sz="9600" spc="300" dirty="0">
              <a:ln w="28575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 anchor="t">
            <a:normAutofit/>
          </a:bodyPr>
          <a:lstStyle>
            <a:defPPr>
              <a:defRPr lang="sr-Latn-RS"/>
            </a:defPPr>
          </a:lstStyle>
          <a:p>
            <a:pPr marL="0" indent="0" algn="l" rtl="0">
              <a:buNone/>
            </a:pPr>
            <a:endParaRPr lang="sr-Latn-RS" b="1" dirty="0"/>
          </a:p>
        </p:txBody>
      </p:sp>
    </p:spTree>
    <p:extLst>
      <p:ext uri="{BB962C8B-B14F-4D97-AF65-F5344CB8AC3E}">
        <p14:creationId xmlns:p14="http://schemas.microsoft.com/office/powerpoint/2010/main" val="627731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924F-A085-052D-76FD-2EAB50A34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5182"/>
            <a:ext cx="10972800" cy="1298447"/>
          </a:xfrm>
        </p:spPr>
        <p:txBody>
          <a:bodyPr/>
          <a:lstStyle/>
          <a:p>
            <a:r>
              <a:rPr lang="sr-Latn-RS" dirty="0"/>
              <a:t>UVOD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98120-6C66-CBCE-9359-E855CB8FDE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7" y="1524000"/>
            <a:ext cx="10972800" cy="4328767"/>
          </a:xfrm>
        </p:spPr>
        <p:txBody>
          <a:bodyPr/>
          <a:lstStyle/>
          <a:p>
            <a:r>
              <a:rPr lang="sr-Latn-RS" sz="2000" dirty="0"/>
              <a:t>Tehnologije prostorne </a:t>
            </a:r>
            <a:r>
              <a:rPr lang="sr-Latn-RS" sz="2000" dirty="0" err="1"/>
              <a:t>transkriptomike</a:t>
            </a:r>
            <a:r>
              <a:rPr lang="sr-Latn-RS" sz="2000" dirty="0"/>
              <a:t> su </a:t>
            </a:r>
            <a:r>
              <a:rPr lang="sr-Latn-RS" sz="2000" dirty="0" err="1"/>
              <a:t>omogućile</a:t>
            </a:r>
            <a:r>
              <a:rPr lang="sr-Latn-RS" sz="2000" dirty="0"/>
              <a:t> analizu ekspresije gena sa prostornim informacijama u tkivima</a:t>
            </a:r>
          </a:p>
          <a:p>
            <a:r>
              <a:rPr lang="sr-Latn-RS" sz="2000" dirty="0"/>
              <a:t>Tradicionalne metode grupisanja ne mogu uzeti u obzir prostorne informacije i histologiju, što dovodi do </a:t>
            </a:r>
            <a:r>
              <a:rPr lang="sr-Latn-RS" sz="2000" dirty="0" err="1"/>
              <a:t>nekontinualnih</a:t>
            </a:r>
            <a:r>
              <a:rPr lang="sr-Latn-RS" sz="2000" dirty="0"/>
              <a:t> klastera</a:t>
            </a:r>
          </a:p>
          <a:p>
            <a:r>
              <a:rPr lang="sr-Latn-RS" sz="2000" dirty="0"/>
              <a:t>Da bi se rešio ovaj problem, razvijene su nove metode, kao što su </a:t>
            </a:r>
            <a:r>
              <a:rPr lang="sr-Latn-RS" sz="2000" dirty="0" err="1"/>
              <a:t>stLearn</a:t>
            </a:r>
            <a:r>
              <a:rPr lang="sr-Latn-RS" sz="2000" dirty="0"/>
              <a:t>, </a:t>
            </a:r>
            <a:r>
              <a:rPr lang="sr-Latn-RS" sz="2000" dirty="0" err="1"/>
              <a:t>BaiesSpace</a:t>
            </a:r>
            <a:r>
              <a:rPr lang="sr-Latn-RS" sz="2000" dirty="0"/>
              <a:t> i </a:t>
            </a:r>
            <a:r>
              <a:rPr lang="sr-Latn-RS" sz="2000" dirty="0" err="1"/>
              <a:t>Zhu</a:t>
            </a:r>
            <a:r>
              <a:rPr lang="sr-Latn-RS" sz="2000" dirty="0"/>
              <a:t> et </a:t>
            </a:r>
            <a:r>
              <a:rPr lang="sr-Latn-RS" sz="2000" dirty="0" err="1"/>
              <a:t>al</a:t>
            </a:r>
            <a:r>
              <a:rPr lang="sr-Latn-RS" sz="2000" dirty="0"/>
              <a:t>.</a:t>
            </a:r>
          </a:p>
          <a:p>
            <a:r>
              <a:rPr lang="sr-Latn-RS" sz="2000" dirty="0"/>
              <a:t>Za povezivanje prostornih domena sa biološkim funkcijama na nivou ekspresije gena, ključno je identifikovati gene koji pokazuju </a:t>
            </a:r>
            <a:r>
              <a:rPr lang="sr-Latn-RS" sz="2000" dirty="0" err="1"/>
              <a:t>obogaćenu</a:t>
            </a:r>
            <a:r>
              <a:rPr lang="sr-Latn-RS" sz="2000" dirty="0"/>
              <a:t> ekspresiju u identifikovanim domenima</a:t>
            </a:r>
          </a:p>
          <a:p>
            <a:r>
              <a:rPr lang="sr-Latn-RS" sz="2000" dirty="0"/>
              <a:t>Trenutne metode kao što su </a:t>
            </a:r>
            <a:r>
              <a:rPr lang="sr-Latn-RS" sz="2000" dirty="0" err="1"/>
              <a:t>Trendsceek</a:t>
            </a:r>
            <a:r>
              <a:rPr lang="sr-Latn-RS" sz="2000" dirty="0"/>
              <a:t>, </a:t>
            </a:r>
            <a:r>
              <a:rPr lang="sr-Latn-RS" sz="2000" dirty="0" err="1"/>
              <a:t>SpatialDE</a:t>
            </a:r>
            <a:r>
              <a:rPr lang="sr-Latn-RS" sz="2000" dirty="0"/>
              <a:t> i SPARK ne uzimaju u obzir taksonomiju tkiva, što otežava </a:t>
            </a:r>
            <a:r>
              <a:rPr lang="sr-Latn-RS" sz="2000" dirty="0" err="1"/>
              <a:t>korišćenje</a:t>
            </a:r>
            <a:r>
              <a:rPr lang="sr-Latn-RS" sz="2000" dirty="0"/>
              <a:t> ovih gena za dalja biološka istraživanja</a:t>
            </a:r>
          </a:p>
          <a:p>
            <a:endParaRPr lang="sr-Latn-R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ECB44E-CBB4-A0DB-FDEA-B590EB9B3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r-Latn-RS" noProof="0" dirty="0" err="1"/>
              <a:t>SpaGCN</a:t>
            </a:r>
            <a:endParaRPr lang="sr-Latn-R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00523A-FED4-E86E-D511-720340029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sr-Latn-RS" noProof="0" smtClean="0"/>
              <a:t>3</a:t>
            </a:fld>
            <a:endParaRPr lang="sr-Latn-RS" noProof="0"/>
          </a:p>
        </p:txBody>
      </p:sp>
    </p:spTree>
    <p:extLst>
      <p:ext uri="{BB962C8B-B14F-4D97-AF65-F5344CB8AC3E}">
        <p14:creationId xmlns:p14="http://schemas.microsoft.com/office/powerpoint/2010/main" val="2971969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4A731-3E18-11D8-7406-AAD4AD420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547" y="345661"/>
            <a:ext cx="10972800" cy="1572768"/>
          </a:xfrm>
        </p:spPr>
        <p:txBody>
          <a:bodyPr/>
          <a:lstStyle/>
          <a:p>
            <a:r>
              <a:rPr lang="sr-Latn-RS" dirty="0"/>
              <a:t>SPAGCN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A98B6-E01D-893F-0F5B-544BE570DE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7" y="1600200"/>
            <a:ext cx="10972800" cy="4191000"/>
          </a:xfrm>
        </p:spPr>
        <p:txBody>
          <a:bodyPr/>
          <a:lstStyle/>
          <a:p>
            <a:r>
              <a:rPr lang="sr-Latn-RS" sz="2000" dirty="0" err="1"/>
              <a:t>SpaGCN</a:t>
            </a:r>
            <a:r>
              <a:rPr lang="sr-Latn-RS" sz="2000" dirty="0"/>
              <a:t> je pristup zasnovan na </a:t>
            </a:r>
            <a:r>
              <a:rPr lang="sr-Latn-RS" sz="2000" dirty="0" err="1"/>
              <a:t>konvolucionoj</a:t>
            </a:r>
            <a:r>
              <a:rPr lang="sr-Latn-RS" sz="2000" dirty="0"/>
              <a:t> mreži koji razmatra zajedničku identifikaciju prostornih domena i prostorno promenljivih gena</a:t>
            </a:r>
          </a:p>
          <a:p>
            <a:r>
              <a:rPr lang="sr-Latn-RS" sz="2000" dirty="0" err="1"/>
              <a:t>SpaGCN</a:t>
            </a:r>
            <a:r>
              <a:rPr lang="sr-Latn-RS" sz="2000" dirty="0"/>
              <a:t> prvo identifikuje prostorne domene </a:t>
            </a:r>
            <a:r>
              <a:rPr lang="sr-Latn-RS" sz="2000" dirty="0" err="1"/>
              <a:t>koristeći</a:t>
            </a:r>
            <a:r>
              <a:rPr lang="sr-Latn-RS" sz="2000" dirty="0"/>
              <a:t> </a:t>
            </a:r>
            <a:r>
              <a:rPr lang="sr-Latn-RS" sz="2000" dirty="0" err="1"/>
              <a:t>konvolucionu</a:t>
            </a:r>
            <a:r>
              <a:rPr lang="sr-Latn-RS" sz="2000" dirty="0"/>
              <a:t> mrežu </a:t>
            </a:r>
            <a:r>
              <a:rPr lang="sr-Latn-RS" sz="2000" dirty="0" err="1"/>
              <a:t>grafa</a:t>
            </a:r>
            <a:r>
              <a:rPr lang="sr-Latn-RS" sz="2000" dirty="0"/>
              <a:t> sa dodatnim slojem iterativnog grupisanja, koji integriše ekspresiju gena, prostornu lokaciju i histologiju kroz konstrukciju neusmerenog </a:t>
            </a:r>
            <a:r>
              <a:rPr lang="sr-Latn-RS" sz="2000" dirty="0" err="1"/>
              <a:t>ponderisanog</a:t>
            </a:r>
            <a:r>
              <a:rPr lang="sr-Latn-RS" sz="2000" dirty="0"/>
              <a:t> </a:t>
            </a:r>
            <a:r>
              <a:rPr lang="sr-Latn-RS" sz="2000" dirty="0" err="1"/>
              <a:t>grafa</a:t>
            </a:r>
            <a:r>
              <a:rPr lang="sr-Latn-RS" sz="2000" dirty="0"/>
              <a:t> koji predstavlja prostornu zavisnost podataka,</a:t>
            </a:r>
          </a:p>
          <a:p>
            <a:r>
              <a:rPr lang="sr-Latn-RS" sz="2000" dirty="0"/>
              <a:t>Za svaki prostorni domen, </a:t>
            </a:r>
            <a:r>
              <a:rPr lang="sr-Latn-RS" sz="2000" dirty="0" err="1"/>
              <a:t>SpaGCN</a:t>
            </a:r>
            <a:r>
              <a:rPr lang="sr-Latn-RS" sz="2000" dirty="0"/>
              <a:t> zatim otkriva prostorno promenljive gene (SVG) koji su </a:t>
            </a:r>
            <a:r>
              <a:rPr lang="sr-Latn-RS" sz="2000" dirty="0" err="1"/>
              <a:t>obogaćeni</a:t>
            </a:r>
            <a:r>
              <a:rPr lang="sr-Latn-RS" sz="2000" dirty="0"/>
              <a:t> domenom u odnosu na okolne regione </a:t>
            </a:r>
            <a:r>
              <a:rPr lang="sr-Latn-RS" sz="2000" dirty="0" err="1"/>
              <a:t>pomoću</a:t>
            </a:r>
            <a:r>
              <a:rPr lang="sr-Latn-RS" sz="2000" dirty="0"/>
              <a:t> analize diferencijalne ekspresije vođene informacijama o domenu</a:t>
            </a:r>
          </a:p>
          <a:p>
            <a:r>
              <a:rPr lang="sr-Latn-RS" sz="2000" dirty="0" err="1"/>
              <a:t>SpaGCN</a:t>
            </a:r>
            <a:r>
              <a:rPr lang="sr-Latn-RS" sz="2000" dirty="0"/>
              <a:t> takođe ima opciju da otkrije meta gene koji su jedinstveno izraženi u datom domenu</a:t>
            </a:r>
          </a:p>
          <a:p>
            <a:pPr marL="0" indent="0">
              <a:buNone/>
            </a:pPr>
            <a:endParaRPr lang="sr-Latn-R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5B0DC-87B8-A98E-6F9B-ADDEF9A3D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r-Latn-RS" noProof="0" dirty="0" err="1"/>
              <a:t>SpaGCN</a:t>
            </a:r>
            <a:endParaRPr lang="sr-Latn-R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B251F-204B-C3AC-4BBD-75FC4BB17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sr-Latn-RS" noProof="0" smtClean="0"/>
              <a:t>4</a:t>
            </a:fld>
            <a:endParaRPr lang="sr-Latn-RS" noProof="0"/>
          </a:p>
        </p:txBody>
      </p:sp>
    </p:spTree>
    <p:extLst>
      <p:ext uri="{BB962C8B-B14F-4D97-AF65-F5344CB8AC3E}">
        <p14:creationId xmlns:p14="http://schemas.microsoft.com/office/powerpoint/2010/main" val="2727895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 anchor="t">
            <a:noAutofit/>
          </a:bodyPr>
          <a:lstStyle>
            <a:defPPr>
              <a:defRPr lang="sr-Latn-RS"/>
            </a:defPPr>
          </a:lstStyle>
          <a:p>
            <a:pPr algn="l" rtl="0"/>
            <a:r>
              <a:rPr lang="sr-Latn-RS" sz="8800" spc="300" dirty="0" err="1">
                <a:ln w="28575">
                  <a:solidFill>
                    <a:schemeClr val="tx1"/>
                  </a:solidFill>
                </a:ln>
                <a:noFill/>
              </a:rPr>
              <a:t>Python</a:t>
            </a:r>
            <a:r>
              <a:rPr lang="sr-Latn-RS" sz="8800" spc="300" dirty="0">
                <a:ln w="28575">
                  <a:solidFill>
                    <a:schemeClr val="tx1"/>
                  </a:solidFill>
                </a:ln>
                <a:noFill/>
              </a:rPr>
              <a:t> skripta</a:t>
            </a:r>
          </a:p>
        </p:txBody>
      </p:sp>
    </p:spTree>
    <p:extLst>
      <p:ext uri="{BB962C8B-B14F-4D97-AF65-F5344CB8AC3E}">
        <p14:creationId xmlns:p14="http://schemas.microsoft.com/office/powerpoint/2010/main" val="3308071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CCFF6-952B-ED17-05EF-107ABC1C3C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sr-Latn-R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368DDC-3F71-97FE-322D-BA9E197AD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439" y="0"/>
            <a:ext cx="8405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599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216E3-BA5C-B719-3C30-1FE056BFC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174425"/>
            <a:ext cx="10972800" cy="960699"/>
          </a:xfrm>
        </p:spPr>
        <p:txBody>
          <a:bodyPr/>
          <a:lstStyle/>
          <a:p>
            <a: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  <a:t>-convert</a:t>
            </a:r>
            <a:r>
              <a:rPr lang="sr-Latn-RS" dirty="0">
                <a:solidFill>
                  <a:srgbClr val="1F2328"/>
                </a:solidFill>
                <a:latin typeface="-apple-system"/>
              </a:rPr>
              <a:t>_h5</a:t>
            </a:r>
            <a:b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0BE4C-7D78-EA44-3F64-C1A511DBBF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sr-Latn-RS" sz="2000" dirty="0"/>
              <a:t>Ova komanda čita originalni 10x_5 fajl i prebacuje ga i čuva u h5ad tipu fajla</a:t>
            </a:r>
          </a:p>
          <a:p>
            <a:r>
              <a:rPr lang="sr-Latn-RS" sz="2000" dirty="0"/>
              <a:t>Prihvata 2 argumenta, prvi mora da bude fajl tipa .h5, a drugi parametar mora da bude .</a:t>
            </a:r>
            <a:r>
              <a:rPr lang="sr-Latn-RS" sz="2000" dirty="0" err="1"/>
              <a:t>txt</a:t>
            </a:r>
            <a:r>
              <a:rPr lang="sr-Latn-RS" sz="2000" dirty="0"/>
              <a:t> tipa sa pozicijama.</a:t>
            </a:r>
          </a:p>
          <a:p>
            <a:pPr lvl="1"/>
            <a:endParaRPr lang="sr-Latn-R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C36030-4137-8EE2-EEF7-28F93F659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r-Latn-RS" noProof="0" dirty="0" err="1"/>
              <a:t>SpaGCN</a:t>
            </a:r>
            <a:endParaRPr lang="sr-Latn-R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38C51-8E44-010C-8AFD-EE465E9BE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sr-Latn-RS" noProof="0" smtClean="0"/>
              <a:t>7</a:t>
            </a:fld>
            <a:endParaRPr lang="sr-Latn-RS" noProof="0"/>
          </a:p>
        </p:txBody>
      </p:sp>
      <p:pic>
        <p:nvPicPr>
          <p:cNvPr id="3076" name="Picture 4" descr="-convert_h5">
            <a:extLst>
              <a:ext uri="{FF2B5EF4-FFF2-40B4-BE49-F238E27FC236}">
                <a16:creationId xmlns:a16="http://schemas.microsoft.com/office/drawing/2014/main" id="{35582423-630B-7CBC-267A-8BBD0F23C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7" y="3963924"/>
            <a:ext cx="10487025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751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216E3-BA5C-B719-3C30-1FE056BFC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174425"/>
            <a:ext cx="10972800" cy="960699"/>
          </a:xfrm>
        </p:spPr>
        <p:txBody>
          <a:bodyPr/>
          <a:lstStyle/>
          <a:p>
            <a: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  <a:t>-</a:t>
            </a:r>
            <a:r>
              <a:rPr lang="sr-Latn-RS" b="1" i="0" dirty="0" err="1">
                <a:solidFill>
                  <a:srgbClr val="1F2328"/>
                </a:solidFill>
                <a:effectLst/>
                <a:latin typeface="-apple-system"/>
              </a:rPr>
              <a:t>integrate</a:t>
            </a:r>
            <a:r>
              <a:rPr lang="sr-Latn-RS" dirty="0" err="1">
                <a:solidFill>
                  <a:srgbClr val="1F2328"/>
                </a:solidFill>
                <a:latin typeface="-apple-system"/>
              </a:rPr>
              <a:t>_gene</a:t>
            </a:r>
            <a:b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0BE4C-7D78-EA44-3F64-C1A511DBBF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 lang="sr-Latn-RS" sz="2000" dirty="0"/>
              <a:t>Ova komanda vrši pretvaranje genske ekspresije u </a:t>
            </a:r>
            <a:r>
              <a:rPr lang="sr-Latn-RS" sz="2000" dirty="0" err="1"/>
              <a:t>graf</a:t>
            </a:r>
            <a:r>
              <a:rPr lang="sr-Latn-RS" sz="2000" dirty="0"/>
              <a:t> i </a:t>
            </a:r>
            <a:r>
              <a:rPr lang="sr-Latn-RS" sz="2000" dirty="0" err="1"/>
              <a:t>i</a:t>
            </a:r>
            <a:r>
              <a:rPr lang="sr-Latn-RS" sz="2000" dirty="0"/>
              <a:t> čuva sliku sa markiranim koordinatama</a:t>
            </a:r>
          </a:p>
          <a:p>
            <a:pPr lvl="1"/>
            <a:r>
              <a:rPr lang="sr-Latn-RS" sz="2000" dirty="0"/>
              <a:t>Cilj je da se dobije .</a:t>
            </a:r>
            <a:r>
              <a:rPr lang="sr-Latn-RS" sz="2000" dirty="0" err="1"/>
              <a:t>csv</a:t>
            </a:r>
            <a:r>
              <a:rPr lang="sr-Latn-RS" sz="2000" dirty="0"/>
              <a:t> fajl</a:t>
            </a:r>
          </a:p>
          <a:p>
            <a:pPr lvl="1"/>
            <a:r>
              <a:rPr lang="sr-Latn-RS" sz="2000" dirty="0"/>
              <a:t>Komanda prihvata jedan argument i on mora da bude fajl .h5ad tipa</a:t>
            </a:r>
          </a:p>
          <a:p>
            <a:pPr lvl="1"/>
            <a:r>
              <a:rPr lang="sr-Latn-RS" sz="2000" dirty="0"/>
              <a:t>Uz ovu komandu idu i komande: -</a:t>
            </a:r>
            <a:r>
              <a:rPr lang="sr-Latn-RS" sz="2000" dirty="0" err="1"/>
              <a:t>histology</a:t>
            </a:r>
            <a:r>
              <a:rPr lang="sr-Latn-RS" sz="2000" dirty="0"/>
              <a:t> i -</a:t>
            </a:r>
            <a:r>
              <a:rPr lang="sr-Latn-RS" sz="2000" dirty="0" err="1"/>
              <a:t>pixels</a:t>
            </a:r>
            <a:endParaRPr lang="sr-Latn-R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C36030-4137-8EE2-EEF7-28F93F659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r-Latn-RS" noProof="0" dirty="0" err="1"/>
              <a:t>SpaGCN</a:t>
            </a:r>
            <a:endParaRPr lang="sr-Latn-R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38C51-8E44-010C-8AFD-EE465E9BE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sr-Latn-RS" noProof="0" smtClean="0"/>
              <a:t>8</a:t>
            </a:fld>
            <a:endParaRPr lang="sr-Latn-RS" noProof="0"/>
          </a:p>
        </p:txBody>
      </p:sp>
      <p:pic>
        <p:nvPicPr>
          <p:cNvPr id="4098" name="Picture 2" descr="-integrate_gene">
            <a:extLst>
              <a:ext uri="{FF2B5EF4-FFF2-40B4-BE49-F238E27FC236}">
                <a16:creationId xmlns:a16="http://schemas.microsoft.com/office/drawing/2014/main" id="{C11BB2A8-FAF1-5DC0-1B1E-066EC182F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2" y="5002149"/>
            <a:ext cx="10239375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6">
            <a:extLst>
              <a:ext uri="{FF2B5EF4-FFF2-40B4-BE49-F238E27FC236}">
                <a16:creationId xmlns:a16="http://schemas.microsoft.com/office/drawing/2014/main" id="{A8819485-6676-5226-53E0-24CEECF23F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00517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216E3-BA5C-B719-3C30-1FE056BFC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174425"/>
            <a:ext cx="10972800" cy="960699"/>
          </a:xfrm>
        </p:spPr>
        <p:txBody>
          <a:bodyPr/>
          <a:lstStyle/>
          <a:p>
            <a: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  <a:t>-</a:t>
            </a:r>
            <a:r>
              <a:rPr lang="sr-Latn-RS" dirty="0" err="1">
                <a:solidFill>
                  <a:srgbClr val="1F2328"/>
                </a:solidFill>
                <a:latin typeface="-apple-system"/>
              </a:rPr>
              <a:t>spatials_domains</a:t>
            </a:r>
            <a:b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0BE4C-7D78-EA44-3F64-C1A511DBB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7" y="2441448"/>
            <a:ext cx="10972800" cy="2740152"/>
          </a:xfrm>
        </p:spPr>
        <p:txBody>
          <a:bodyPr/>
          <a:lstStyle/>
          <a:p>
            <a:pPr lvl="1"/>
            <a:r>
              <a:rPr lang="sr-Latn-RS" sz="2000" dirty="0"/>
              <a:t>Ova komanda detektuje prostorne domene koristeći </a:t>
            </a:r>
            <a:r>
              <a:rPr lang="sr-Latn-RS" sz="2000" dirty="0" err="1"/>
              <a:t>SpaGC</a:t>
            </a:r>
            <a:r>
              <a:rPr lang="sr-Latn-RS" sz="2000" dirty="0"/>
              <a:t> paket</a:t>
            </a:r>
          </a:p>
          <a:p>
            <a:pPr lvl="2"/>
            <a:r>
              <a:rPr lang="sr-Latn-RS" sz="1800" dirty="0" err="1"/>
              <a:t>Pretprocesira</a:t>
            </a:r>
            <a:r>
              <a:rPr lang="sr-Latn-RS" sz="1800" dirty="0"/>
              <a:t> podatke o ekspresiji</a:t>
            </a:r>
          </a:p>
          <a:p>
            <a:pPr lvl="2"/>
            <a:r>
              <a:rPr lang="sr-Latn-RS" sz="1800" dirty="0"/>
              <a:t>Postavlja </a:t>
            </a:r>
            <a:r>
              <a:rPr lang="sr-Latn-RS" sz="1800" dirty="0" err="1"/>
              <a:t>hyper</a:t>
            </a:r>
            <a:r>
              <a:rPr lang="sr-Latn-RS" sz="1800" dirty="0"/>
              <a:t> parametre</a:t>
            </a:r>
          </a:p>
          <a:p>
            <a:pPr lvl="2"/>
            <a:r>
              <a:rPr lang="sr-Latn-RS" sz="1800" dirty="0"/>
              <a:t>Trenira se mreža</a:t>
            </a:r>
          </a:p>
          <a:p>
            <a:pPr lvl="2"/>
            <a:r>
              <a:rPr lang="sr-Latn-RS" sz="1800" dirty="0"/>
              <a:t>Čuva sliku na kraju</a:t>
            </a:r>
          </a:p>
          <a:p>
            <a:pPr lvl="1"/>
            <a:r>
              <a:rPr lang="sr-Latn-RS" sz="2000" dirty="0"/>
              <a:t>Komanda prihvata 2 parametra, prvi mora da bude tipa .h5ad, dok drugi mora da bude fajl tipa .</a:t>
            </a:r>
            <a:r>
              <a:rPr lang="sr-Latn-RS" sz="2000" dirty="0" err="1"/>
              <a:t>csv</a:t>
            </a:r>
            <a:endParaRPr lang="sr-Latn-RS" sz="2000" dirty="0"/>
          </a:p>
          <a:p>
            <a:pPr lvl="1"/>
            <a:r>
              <a:rPr lang="sr-Latn-RS" sz="2000" dirty="0"/>
              <a:t>Uz ovu komandu idu sledeće komande: -</a:t>
            </a:r>
            <a:r>
              <a:rPr lang="sr-Latn-RS" sz="2000" dirty="0" err="1"/>
              <a:t>pixels</a:t>
            </a:r>
            <a:r>
              <a:rPr lang="sr-Latn-RS" sz="2000" dirty="0"/>
              <a:t>, -</a:t>
            </a:r>
            <a:r>
              <a:rPr lang="sr-Latn-RS" sz="2000" dirty="0" err="1"/>
              <a:t>arrays</a:t>
            </a:r>
            <a:r>
              <a:rPr lang="sr-Latn-RS" sz="2000" dirty="0"/>
              <a:t>, -</a:t>
            </a:r>
            <a:r>
              <a:rPr lang="sr-Latn-RS" sz="2000" dirty="0" err="1"/>
              <a:t>clusters</a:t>
            </a:r>
            <a:r>
              <a:rPr lang="sr-Latn-RS" sz="2000" dirty="0"/>
              <a:t>, -start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C36030-4137-8EE2-EEF7-28F93F659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r-Latn-RS" noProof="0" dirty="0" err="1"/>
              <a:t>SpaGCN</a:t>
            </a:r>
            <a:endParaRPr lang="sr-Latn-R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38C51-8E44-010C-8AFD-EE465E9BE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sr-Latn-RS" noProof="0" smtClean="0"/>
              <a:t>9</a:t>
            </a:fld>
            <a:endParaRPr lang="sr-Latn-RS" noProof="0"/>
          </a:p>
        </p:txBody>
      </p:sp>
    </p:spTree>
    <p:extLst>
      <p:ext uri="{BB962C8B-B14F-4D97-AF65-F5344CB8AC3E}">
        <p14:creationId xmlns:p14="http://schemas.microsoft.com/office/powerpoint/2010/main" val="3811686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">
  <a:themeElements>
    <a:clrScheme name="Droplet">
      <a:dk1>
        <a:srgbClr val="000000"/>
      </a:dk1>
      <a:lt1>
        <a:srgbClr val="FFFFFF"/>
      </a:lt1>
      <a:dk2>
        <a:srgbClr val="0065A8"/>
      </a:dk2>
      <a:lt2>
        <a:srgbClr val="E7E6E6"/>
      </a:lt2>
      <a:accent1>
        <a:srgbClr val="FDCFFD"/>
      </a:accent1>
      <a:accent2>
        <a:srgbClr val="B6DFFF"/>
      </a:accent2>
      <a:accent3>
        <a:srgbClr val="8AE3A8"/>
      </a:accent3>
      <a:accent4>
        <a:srgbClr val="A69BFB"/>
      </a:accent4>
      <a:accent5>
        <a:srgbClr val="B5C3FF"/>
      </a:accent5>
      <a:accent6>
        <a:srgbClr val="73E9C4"/>
      </a:accent6>
      <a:hlink>
        <a:srgbClr val="0563C1"/>
      </a:hlink>
      <a:folHlink>
        <a:srgbClr val="954F72"/>
      </a:folHlink>
    </a:clrScheme>
    <a:fontScheme name="Custom 2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89229901.tgt.Office_68771599_TF34316244_Win32_OJ119649836.potx" id="{983740F4-AFC1-44AA-AA08-072A6287A0D2}" vid="{2B1C94C3-6E4F-4C91-9E66-23535B8BC145}"/>
    </a:ext>
  </a:extLst>
</a:theme>
</file>

<file path=ppt/theme/theme2.xml><?xml version="1.0" encoding="utf-8"?>
<a:theme xmlns:a="http://schemas.openxmlformats.org/drawingml/2006/main" name="Office 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421B937-7172-47A3-B8EF-010B04CBBB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4FA603-F875-4A03-93C9-402691CFAD8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BCCC5ED-FDC5-47FC-8E7E-D334979F14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Dizajn kapljice</Template>
  <TotalTime>94</TotalTime>
  <Words>912</Words>
  <Application>Microsoft Office PowerPoint</Application>
  <PresentationFormat>Widescreen</PresentationFormat>
  <Paragraphs>114</Paragraphs>
  <Slides>24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-apple-system</vt:lpstr>
      <vt:lpstr>Arial</vt:lpstr>
      <vt:lpstr>Calibri</vt:lpstr>
      <vt:lpstr>Office tema</vt:lpstr>
      <vt:lpstr>SpaGCN</vt:lpstr>
      <vt:lpstr>Sadržaj</vt:lpstr>
      <vt:lpstr>UVOD </vt:lpstr>
      <vt:lpstr>SPAGCN</vt:lpstr>
      <vt:lpstr>Python skripta</vt:lpstr>
      <vt:lpstr>PowerPoint Presentation</vt:lpstr>
      <vt:lpstr>-convert_h5 </vt:lpstr>
      <vt:lpstr>-integrate_gene </vt:lpstr>
      <vt:lpstr>-spatials_domains </vt:lpstr>
      <vt:lpstr>-spatials_domains </vt:lpstr>
      <vt:lpstr> -identify_SVG </vt:lpstr>
      <vt:lpstr> -identify_SVG - rezultat </vt:lpstr>
      <vt:lpstr> -identify_meta </vt:lpstr>
      <vt:lpstr> -identify_meta – rezultati 1 </vt:lpstr>
      <vt:lpstr> -identify_meta – rezultati 2 </vt:lpstr>
      <vt:lpstr> -multiple_tissues </vt:lpstr>
      <vt:lpstr>Docker fajl</vt:lpstr>
      <vt:lpstr>Docker</vt:lpstr>
      <vt:lpstr>Obrada Seq Fajlova</vt:lpstr>
      <vt:lpstr>Fajl E9.5_E1S1.MOSTA.h5ad</vt:lpstr>
      <vt:lpstr>Fajl E9.5_E1S1.MOSTA.h5ad – sa drugim vrednostima parametara</vt:lpstr>
      <vt:lpstr>Fajl Dorsal_midbrain_cell_bin.h5ad</vt:lpstr>
      <vt:lpstr>REzime</vt:lpstr>
      <vt:lpstr>HVALA na pažnji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SpaGCN</dc:title>
  <dc:creator>Ksenija</dc:creator>
  <cp:lastModifiedBy>Ksenija</cp:lastModifiedBy>
  <cp:revision>9</cp:revision>
  <dcterms:created xsi:type="dcterms:W3CDTF">2023-05-14T09:57:28Z</dcterms:created>
  <dcterms:modified xsi:type="dcterms:W3CDTF">2023-05-14T11:34:34Z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